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84" r:id="rId3"/>
    <p:sldId id="285" r:id="rId4"/>
    <p:sldId id="286" r:id="rId5"/>
    <p:sldId id="289" r:id="rId6"/>
    <p:sldId id="290" r:id="rId7"/>
    <p:sldId id="291" r:id="rId8"/>
    <p:sldId id="293" r:id="rId9"/>
    <p:sldId id="294" r:id="rId10"/>
    <p:sldId id="295" r:id="rId11"/>
    <p:sldId id="296" r:id="rId12"/>
    <p:sldId id="297" r:id="rId13"/>
    <p:sldId id="300" r:id="rId14"/>
    <p:sldId id="298" r:id="rId15"/>
    <p:sldId id="299" r:id="rId16"/>
    <p:sldId id="301" r:id="rId17"/>
    <p:sldId id="302" r:id="rId18"/>
    <p:sldId id="304" r:id="rId19"/>
    <p:sldId id="303" r:id="rId20"/>
    <p:sldId id="305" r:id="rId21"/>
    <p:sldId id="306" r:id="rId22"/>
    <p:sldId id="30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37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9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556792"/>
            <a:ext cx="7772400" cy="1037977"/>
          </a:xfrm>
        </p:spPr>
        <p:txBody>
          <a:bodyPr>
            <a:normAutofit fontScale="90000"/>
          </a:bodyPr>
          <a:lstStyle/>
          <a:p>
            <a:pPr marL="182880" indent="0">
              <a:buNone/>
            </a:pPr>
            <a:r>
              <a:rPr lang="ru-RU" sz="7300" b="1" dirty="0" smtClean="0">
                <a:solidFill>
                  <a:srgbClr val="3737F3"/>
                </a:solidFill>
              </a:rPr>
              <a:t/>
            </a:r>
            <a:br>
              <a:rPr lang="ru-RU" sz="7300" b="1" dirty="0" smtClean="0">
                <a:solidFill>
                  <a:srgbClr val="3737F3"/>
                </a:solidFill>
              </a:rPr>
            </a:br>
            <a:r>
              <a:rPr lang="ru-RU" sz="7300" b="1" dirty="0">
                <a:solidFill>
                  <a:srgbClr val="3737F3"/>
                </a:solidFill>
              </a:rPr>
              <a:t/>
            </a:r>
            <a:br>
              <a:rPr lang="ru-RU" sz="7300" b="1" dirty="0">
                <a:solidFill>
                  <a:srgbClr val="3737F3"/>
                </a:solidFill>
              </a:rPr>
            </a:br>
            <a:r>
              <a:rPr lang="ru-RU" sz="7300" b="1" dirty="0" smtClean="0">
                <a:solidFill>
                  <a:srgbClr val="3737F3"/>
                </a:solidFill>
              </a:rPr>
              <a:t/>
            </a:r>
            <a:br>
              <a:rPr lang="ru-RU" sz="7300" b="1" dirty="0" smtClean="0">
                <a:solidFill>
                  <a:srgbClr val="3737F3"/>
                </a:solidFill>
              </a:rPr>
            </a:br>
            <a:r>
              <a:rPr lang="ru-RU" sz="7300" b="1" dirty="0">
                <a:solidFill>
                  <a:srgbClr val="3737F3"/>
                </a:solidFill>
              </a:rPr>
              <a:t/>
            </a:r>
            <a:br>
              <a:rPr lang="ru-RU" sz="7300" b="1" dirty="0">
                <a:solidFill>
                  <a:srgbClr val="3737F3"/>
                </a:solidFill>
              </a:rPr>
            </a:br>
            <a:r>
              <a:rPr lang="ru-RU" sz="7300" b="1" dirty="0" smtClean="0">
                <a:solidFill>
                  <a:srgbClr val="3737F3"/>
                </a:solidFill>
              </a:rPr>
              <a:t>ФОТО - ОТЧЕТ </a:t>
            </a:r>
            <a:r>
              <a:rPr lang="ru-RU" sz="4900" b="1" dirty="0" smtClean="0">
                <a:solidFill>
                  <a:srgbClr val="0070C0"/>
                </a:solidFill>
              </a:rPr>
              <a:t/>
            </a:r>
            <a:br>
              <a:rPr lang="ru-RU" sz="4900" b="1" dirty="0" smtClean="0">
                <a:solidFill>
                  <a:srgbClr val="0070C0"/>
                </a:solidFill>
              </a:rPr>
            </a:br>
            <a:r>
              <a:rPr lang="ru-RU" sz="2700" dirty="0" smtClean="0">
                <a:solidFill>
                  <a:srgbClr val="3737F3"/>
                </a:solidFill>
              </a:rPr>
              <a:t>ПО МАСТЕР-КЛАССУ  ДЛЯ РОДИТЕЛЕЙ </a:t>
            </a:r>
            <a:br>
              <a:rPr lang="ru-RU" sz="2700" dirty="0" smtClean="0">
                <a:solidFill>
                  <a:srgbClr val="3737F3"/>
                </a:solidFill>
              </a:rPr>
            </a:br>
            <a:r>
              <a:rPr lang="ru-RU" sz="2700" dirty="0" smtClean="0">
                <a:solidFill>
                  <a:srgbClr val="3737F3"/>
                </a:solidFill>
              </a:rPr>
              <a:t>средней группы МБДОУ  № 42 </a:t>
            </a:r>
            <a:br>
              <a:rPr lang="ru-RU" sz="2700" dirty="0" smtClean="0">
                <a:solidFill>
                  <a:srgbClr val="3737F3"/>
                </a:solidFill>
              </a:rPr>
            </a:br>
            <a:r>
              <a:rPr lang="ru-RU" sz="2700" dirty="0" smtClean="0">
                <a:solidFill>
                  <a:srgbClr val="3737F3"/>
                </a:solidFill>
              </a:rPr>
              <a:t>станицы Новопокровской</a:t>
            </a:r>
            <a:endParaRPr lang="ru-RU" sz="2200" dirty="0">
              <a:solidFill>
                <a:srgbClr val="3737F3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2996952"/>
            <a:ext cx="6400800" cy="2040632"/>
          </a:xfrm>
        </p:spPr>
        <p:txBody>
          <a:bodyPr>
            <a:normAutofit fontScale="25000" lnSpcReduction="20000"/>
          </a:bodyPr>
          <a:lstStyle/>
          <a:p>
            <a:r>
              <a:rPr lang="ru-RU" sz="14400" b="1" dirty="0" smtClean="0">
                <a:solidFill>
                  <a:srgbClr val="C00000"/>
                </a:solidFill>
                <a:latin typeface="AGAalenBold" pitchFamily="2" charset="0"/>
                <a:cs typeface="Aharoni" pitchFamily="2" charset="-79"/>
              </a:rPr>
              <a:t>РИСОВАНИЕ ПЛАСТИЛИНОМ</a:t>
            </a:r>
          </a:p>
          <a:p>
            <a:endParaRPr lang="ru-RU" sz="4800" b="1" dirty="0" smtClean="0">
              <a:solidFill>
                <a:srgbClr val="C00000"/>
              </a:solidFill>
            </a:endParaRPr>
          </a:p>
          <a:p>
            <a:r>
              <a:rPr lang="ru-RU" sz="9600" b="1" u="sng" dirty="0">
                <a:solidFill>
                  <a:schemeClr val="accent2">
                    <a:lumMod val="50000"/>
                  </a:schemeClr>
                </a:solidFill>
              </a:rPr>
              <a:t>Цель: </a:t>
            </a:r>
            <a:r>
              <a:rPr lang="ru-RU" sz="9600" b="1" dirty="0">
                <a:solidFill>
                  <a:schemeClr val="accent2">
                    <a:lumMod val="50000"/>
                  </a:schemeClr>
                </a:solidFill>
              </a:rPr>
              <a:t> знакомство  родителей с  нетрадиционным способом рисования - </a:t>
            </a:r>
            <a:r>
              <a:rPr lang="ru-RU" sz="9600" b="1" dirty="0" err="1">
                <a:solidFill>
                  <a:schemeClr val="accent2">
                    <a:lumMod val="50000"/>
                  </a:schemeClr>
                </a:solidFill>
              </a:rPr>
              <a:t>пластилинографией</a:t>
            </a:r>
            <a:r>
              <a:rPr lang="ru-RU" sz="9600" b="1" dirty="0">
                <a:solidFill>
                  <a:schemeClr val="accent2">
                    <a:lumMod val="50000"/>
                  </a:schemeClr>
                </a:solidFill>
              </a:rPr>
              <a:t>.</a:t>
            </a:r>
            <a:br>
              <a:rPr lang="ru-RU" sz="9600" b="1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9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 descr="http://pinata34.ru/uploads/posts/info/plastilin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5013175"/>
            <a:ext cx="2749111" cy="1542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268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И старательность</a:t>
            </a:r>
            <a:endParaRPr lang="ru-RU" sz="1800" dirty="0"/>
          </a:p>
        </p:txBody>
      </p:sp>
      <p:pic>
        <p:nvPicPr>
          <p:cNvPr id="4" name="Picture 2" descr="G:\День матери-15 фото\DSC0247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59632" y="908720"/>
            <a:ext cx="6627461" cy="3728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1814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/>
              <a:t>В середине занятия, как и положено – даем пальчикам отдохнуть</a:t>
            </a:r>
            <a:endParaRPr lang="ru-RU" sz="1800" dirty="0"/>
          </a:p>
        </p:txBody>
      </p:sp>
      <p:pic>
        <p:nvPicPr>
          <p:cNvPr id="4" name="Picture 2" descr="G:\День матери-15 фото\DSC0247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2960" y="1100628"/>
            <a:ext cx="7520940" cy="3579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69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Выполняем пальчиковую гимнастику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G:\День матери-15 фото\DSC0247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0088" y="980728"/>
            <a:ext cx="7116580" cy="400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091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Последний штрих…и </a:t>
            </a:r>
            <a:endParaRPr lang="ru-RU" sz="1800" dirty="0"/>
          </a:p>
        </p:txBody>
      </p:sp>
      <p:pic>
        <p:nvPicPr>
          <p:cNvPr id="4" name="Picture 2" descr="G:\День матери-15 фото\DSC0249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2960" y="1100628"/>
            <a:ext cx="7520940" cy="3579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4738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Вот и долгожданный результат</a:t>
            </a:r>
            <a:endParaRPr lang="ru-RU" sz="1800" dirty="0"/>
          </a:p>
        </p:txBody>
      </p:sp>
      <p:pic>
        <p:nvPicPr>
          <p:cNvPr id="4" name="Picture 2" descr="G:\День матери-15 фото\DSC0249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59632" y="1052736"/>
            <a:ext cx="7012260" cy="3579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811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Все рады, что получилось</a:t>
            </a:r>
            <a:endParaRPr lang="ru-RU" sz="1800" dirty="0"/>
          </a:p>
        </p:txBody>
      </p:sp>
      <p:pic>
        <p:nvPicPr>
          <p:cNvPr id="4" name="Picture 2" descr="G:\День матери-15 фото\DSC0248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2960" y="1100628"/>
            <a:ext cx="7520940" cy="3579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499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/>
              <a:t>Очень надеюсь, что всё, чему научились родители на этом мастер-классе, пригодится им в воспитании и развитии детей</a:t>
            </a:r>
            <a:endParaRPr lang="ru-RU" sz="1800" dirty="0"/>
          </a:p>
        </p:txBody>
      </p:sp>
      <p:pic>
        <p:nvPicPr>
          <p:cNvPr id="4" name="Picture 2" descr="G:\День матери-15 фото\DSC0249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2960" y="1100628"/>
            <a:ext cx="7520940" cy="3579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726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/>
              <a:t>Детки приготовили мамочкам подарки, также выполненные в технике </a:t>
            </a:r>
            <a:r>
              <a:rPr lang="ru-RU" sz="1800" dirty="0" err="1" smtClean="0"/>
              <a:t>пластилинографии</a:t>
            </a:r>
            <a:endParaRPr lang="ru-RU" sz="1800" dirty="0"/>
          </a:p>
        </p:txBody>
      </p:sp>
      <p:pic>
        <p:nvPicPr>
          <p:cNvPr id="4" name="Picture 2" descr="G:\День матери-15 фото\DSC0249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2960" y="1100628"/>
            <a:ext cx="7520940" cy="3579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829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Поздравляем мамочек и вручаем чашечку чайную</a:t>
            </a:r>
            <a:endParaRPr lang="ru-RU" sz="1800" dirty="0"/>
          </a:p>
        </p:txBody>
      </p:sp>
      <p:pic>
        <p:nvPicPr>
          <p:cNvPr id="4" name="Picture 2" descr="G:\День матери-15 фото\DSC0249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2960" y="1100628"/>
            <a:ext cx="7520940" cy="3579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817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Вот такую</a:t>
            </a:r>
            <a:endParaRPr lang="ru-RU" sz="1800" dirty="0"/>
          </a:p>
        </p:txBody>
      </p:sp>
      <p:pic>
        <p:nvPicPr>
          <p:cNvPr id="4" name="Picture 2" descr="G:\День матери-15 фото\DSC0249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2960" y="1100628"/>
            <a:ext cx="7520940" cy="3579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984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/>
              <a:t>24 ноября с детском саду № 42 прошло родительское собрание, посвященное Дню матери. Мамы посмотрели видеофильм, с участием своих деток, приняли поздравления.</a:t>
            </a:r>
            <a:endParaRPr lang="ru-RU" sz="1800" dirty="0"/>
          </a:p>
        </p:txBody>
      </p:sp>
      <p:pic>
        <p:nvPicPr>
          <p:cNvPr id="4" name="Picture 2" descr="G:\День матери-15 фото\DSC0245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11560" y="1124744"/>
            <a:ext cx="8017963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818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G:\День матери-15 фото\DSC025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9512" y="1124744"/>
            <a:ext cx="4248472" cy="3712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G:\День матери-15 фото\DSC0250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499992" y="1124744"/>
            <a:ext cx="4536504" cy="3712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А ребята удивляются тому, что изготовили их бабушки и мамы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6545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И дети и родители получили заряд позитива на целый год</a:t>
            </a:r>
            <a:endParaRPr lang="ru-RU" sz="1800" dirty="0"/>
          </a:p>
        </p:txBody>
      </p:sp>
      <p:pic>
        <p:nvPicPr>
          <p:cNvPr id="4" name="Picture 2" descr="G:\День матери-15 фото\DSC025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2960" y="764704"/>
            <a:ext cx="7520940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364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9140000">
            <a:off x="617720" y="1404702"/>
            <a:ext cx="5212080" cy="1089427"/>
          </a:xfrm>
        </p:spPr>
        <p:txBody>
          <a:bodyPr/>
          <a:lstStyle/>
          <a:p>
            <a:pPr marL="0" indent="0"/>
            <a:r>
              <a:rPr lang="ru-RU" sz="4400" b="1" dirty="0">
                <a:solidFill>
                  <a:srgbClr val="FFC000"/>
                </a:solidFill>
                <a:latin typeface="Comic Sans MS" pitchFamily="66" charset="0"/>
              </a:rPr>
              <a:t>СПАСИБО ЗА </a:t>
            </a:r>
            <a:br>
              <a:rPr lang="ru-RU" sz="4400" b="1" dirty="0">
                <a:solidFill>
                  <a:srgbClr val="FFC000"/>
                </a:solidFill>
                <a:latin typeface="Comic Sans MS" pitchFamily="66" charset="0"/>
              </a:rPr>
            </a:br>
            <a:r>
              <a:rPr lang="ru-RU" sz="4400" b="1" dirty="0">
                <a:solidFill>
                  <a:srgbClr val="FFC000"/>
                </a:solidFill>
                <a:latin typeface="Comic Sans MS" pitchFamily="66" charset="0"/>
              </a:rPr>
              <a:t>ВНИМАНИЕ</a:t>
            </a:r>
            <a:r>
              <a:rPr lang="ru-RU" b="1" dirty="0">
                <a:solidFill>
                  <a:srgbClr val="FFC000"/>
                </a:solidFill>
                <a:latin typeface="Comic Sans MS" pitchFamily="66" charset="0"/>
              </a:rPr>
              <a:t/>
            </a:r>
            <a:br>
              <a:rPr lang="ru-RU" b="1" dirty="0">
                <a:solidFill>
                  <a:srgbClr val="FFC000"/>
                </a:solidFill>
                <a:latin typeface="Comic Sans MS" pitchFamily="66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1960" y="4509120"/>
            <a:ext cx="4489387" cy="19622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dirty="0" smtClean="0">
                <a:solidFill>
                  <a:srgbClr val="3737F3"/>
                </a:solidFill>
                <a:latin typeface="Comic Sans MS" pitchFamily="66" charset="0"/>
              </a:rPr>
              <a:t>Автор презентации:</a:t>
            </a:r>
          </a:p>
          <a:p>
            <a:pPr marL="0" indent="0" algn="ctr">
              <a:buNone/>
            </a:pPr>
            <a:r>
              <a:rPr lang="ru-RU" sz="1800" dirty="0">
                <a:solidFill>
                  <a:srgbClr val="3737F3"/>
                </a:solidFill>
                <a:latin typeface="Comic Sans MS" pitchFamily="66" charset="0"/>
              </a:rPr>
              <a:t>п</a:t>
            </a:r>
            <a:r>
              <a:rPr lang="ru-RU" sz="1800" b="1" dirty="0" smtClean="0">
                <a:solidFill>
                  <a:srgbClr val="3737F3"/>
                </a:solidFill>
                <a:latin typeface="Comic Sans MS" pitchFamily="66" charset="0"/>
              </a:rPr>
              <a:t>едагог дополнительного образования по изодеятельности МБДОУ № 42</a:t>
            </a:r>
          </a:p>
          <a:p>
            <a:pPr marL="0" indent="0" algn="ctr">
              <a:buNone/>
            </a:pPr>
            <a:r>
              <a:rPr lang="ru-RU" sz="2400" dirty="0" smtClean="0">
                <a:solidFill>
                  <a:srgbClr val="3737F3"/>
                </a:solidFill>
                <a:latin typeface="Comic Sans MS" pitchFamily="66" charset="0"/>
              </a:rPr>
              <a:t>Котова О. А.</a:t>
            </a:r>
            <a:endParaRPr lang="ru-RU" sz="2400" b="1" dirty="0">
              <a:solidFill>
                <a:srgbClr val="3737F3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1027" name="Picture 3" descr="C:\Users\Оля\Desktop\сент-окт фот2016\20161017_10072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110" r="5934"/>
          <a:stretch/>
        </p:blipFill>
        <p:spPr bwMode="auto">
          <a:xfrm rot="4596945">
            <a:off x="3788576" y="968518"/>
            <a:ext cx="2644401" cy="2254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Оля\Desktop\сент-окт фот2016\20161017_10065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747" r="4831"/>
          <a:stretch/>
        </p:blipFill>
        <p:spPr bwMode="auto">
          <a:xfrm rot="7011436">
            <a:off x="6490362" y="2044037"/>
            <a:ext cx="2310306" cy="1982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Оля\Desktop\сент-окт фот2016\20161017_100646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225" r="11567"/>
          <a:stretch/>
        </p:blipFill>
        <p:spPr bwMode="auto">
          <a:xfrm rot="3847591">
            <a:off x="1768905" y="3568045"/>
            <a:ext cx="2330273" cy="2355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5078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/>
              <a:t>Затем мамочки и бабушки были приглашены за столы, на которых находились готовые образцы работ, выполненных в технике </a:t>
            </a:r>
            <a:r>
              <a:rPr lang="ru-RU" sz="1800" dirty="0" err="1" smtClean="0"/>
              <a:t>пластилинографии</a:t>
            </a:r>
            <a:r>
              <a:rPr lang="ru-RU" sz="1800" dirty="0" smtClean="0"/>
              <a:t> и материалы, необходимые для работы: </a:t>
            </a:r>
            <a:r>
              <a:rPr lang="ru-RU" sz="1800" dirty="0" err="1" smtClean="0"/>
              <a:t>досточки</a:t>
            </a:r>
            <a:r>
              <a:rPr lang="ru-RU" sz="1800" dirty="0" smtClean="0"/>
              <a:t>, пластилин, стеки, салфетки.</a:t>
            </a:r>
            <a:endParaRPr lang="ru-RU" sz="1800" dirty="0"/>
          </a:p>
        </p:txBody>
      </p:sp>
      <p:pic>
        <p:nvPicPr>
          <p:cNvPr id="6" name="Picture 2" descr="G:\День матери-15 фото\DSC0246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2960" y="1100628"/>
            <a:ext cx="7520940" cy="3579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548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/>
              <a:t>Родители прослушали информацию, о том что такое пластилинография, как она развивает детское воображение, пространственное мышление , мелкую моторику рук, побуждает ребят к самостоятельности, формирует эстетический вкус</a:t>
            </a:r>
            <a:endParaRPr lang="ru-RU" sz="1800" dirty="0"/>
          </a:p>
        </p:txBody>
      </p:sp>
      <p:pic>
        <p:nvPicPr>
          <p:cNvPr id="4" name="Picture 2" descr="G:\День матери-15 фото\DSC0247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2960" y="1100628"/>
            <a:ext cx="7520940" cy="3579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228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/>
              <a:t>Мамочки и бабушки выбрали заранее подготовленные листы цветного картона формата А5, с нанесенным силуэтом, получили инструкции по технике выполнения данной работы</a:t>
            </a:r>
            <a:endParaRPr lang="ru-RU" sz="1800" dirty="0"/>
          </a:p>
        </p:txBody>
      </p:sp>
      <p:pic>
        <p:nvPicPr>
          <p:cNvPr id="6" name="Picture 2" descr="G:\День матери-15 фото\DSC0247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052736"/>
            <a:ext cx="6788996" cy="3819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453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И принялись за дело</a:t>
            </a:r>
            <a:endParaRPr lang="ru-RU" sz="1800" dirty="0"/>
          </a:p>
        </p:txBody>
      </p:sp>
      <p:pic>
        <p:nvPicPr>
          <p:cNvPr id="4" name="Picture 2" descr="G:\День матери-15 фото\DSC0247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2960" y="1100628"/>
            <a:ext cx="7520940" cy="3579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200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6965245" cy="57606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Очень старались</a:t>
            </a:r>
            <a:endParaRPr lang="ru-RU" sz="1800" dirty="0"/>
          </a:p>
        </p:txBody>
      </p:sp>
      <p:pic>
        <p:nvPicPr>
          <p:cNvPr id="4" name="Picture 2" descr="G:\День матери-15 фото\DSC0247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584" y="980728"/>
            <a:ext cx="7182196" cy="4039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28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/>
              <a:t>Разогревали пластилин в ручках и тщательно разглаживали пальчиками</a:t>
            </a:r>
            <a:endParaRPr lang="ru-RU" sz="1800" dirty="0"/>
          </a:p>
        </p:txBody>
      </p:sp>
      <p:pic>
        <p:nvPicPr>
          <p:cNvPr id="4" name="Picture 2" descr="G:\День матери-15 фото\DSC0247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2960" y="1100628"/>
            <a:ext cx="7520940" cy="3579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007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Проявляли усердие</a:t>
            </a:r>
            <a:endParaRPr lang="ru-RU" sz="1800" dirty="0"/>
          </a:p>
        </p:txBody>
      </p:sp>
      <p:pic>
        <p:nvPicPr>
          <p:cNvPr id="4" name="Picture 2" descr="G:\День матери-15 фото\DSC0247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584" y="908720"/>
            <a:ext cx="7424141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286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279</TotalTime>
  <Words>249</Words>
  <Application>Microsoft Office PowerPoint</Application>
  <PresentationFormat>Экран (4:3)</PresentationFormat>
  <Paragraphs>28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Углы</vt:lpstr>
      <vt:lpstr>    ФОТО - ОТЧЕТ  ПО МАСТЕР-КЛАССУ  ДЛЯ РОДИТЕЛЕЙ  средней группы МБДОУ  № 42  станицы Новопокровской</vt:lpstr>
      <vt:lpstr>24 ноября с детском саду № 42 прошло родительское собрание, посвященное Дню матери. Мамы посмотрели видеофильм, с участием своих деток, приняли поздравления.</vt:lpstr>
      <vt:lpstr>Затем мамочки и бабушки были приглашены за столы, на которых находились готовые образцы работ, выполненных в технике пластилинографии и материалы, необходимые для работы: досточки, пластилин, стеки, салфетки.</vt:lpstr>
      <vt:lpstr>Родители прослушали информацию, о том что такое пластилинография, как она развивает детское воображение, пространственное мышление , мелкую моторику рук, побуждает ребят к самостоятельности, формирует эстетический вкус</vt:lpstr>
      <vt:lpstr>Мамочки и бабушки выбрали заранее подготовленные листы цветного картона формата А5, с нанесенным силуэтом, получили инструкции по технике выполнения данной работы</vt:lpstr>
      <vt:lpstr>И принялись за дело</vt:lpstr>
      <vt:lpstr>Очень старались</vt:lpstr>
      <vt:lpstr>Разогревали пластилин в ручках и тщательно разглаживали пальчиками</vt:lpstr>
      <vt:lpstr>Проявляли усердие</vt:lpstr>
      <vt:lpstr>И старательность</vt:lpstr>
      <vt:lpstr>В середине занятия, как и положено – даем пальчикам отдохнуть</vt:lpstr>
      <vt:lpstr>Выполняем пальчиковую гимнастику</vt:lpstr>
      <vt:lpstr>Последний штрих…и </vt:lpstr>
      <vt:lpstr>Вот и долгожданный результат</vt:lpstr>
      <vt:lpstr>Все рады, что получилось</vt:lpstr>
      <vt:lpstr>Очень надеюсь, что всё, чему научились родители на этом мастер-классе, пригодится им в воспитании и развитии детей</vt:lpstr>
      <vt:lpstr>Детки приготовили мамочкам подарки, также выполненные в технике пластилинографии</vt:lpstr>
      <vt:lpstr>Поздравляем мамочек и вручаем чашечку чайную</vt:lpstr>
      <vt:lpstr>Вот такую</vt:lpstr>
      <vt:lpstr>А ребята удивляются тому, что изготовили их бабушки и мамы</vt:lpstr>
      <vt:lpstr>И дети и родители получили заряд позитива на целый год</vt:lpstr>
      <vt:lpstr>СПАСИБО ЗА  ВНИМАНИЕ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Оля</dc:creator>
  <cp:lastModifiedBy>Оля</cp:lastModifiedBy>
  <cp:revision>23</cp:revision>
  <dcterms:created xsi:type="dcterms:W3CDTF">2016-01-17T17:57:34Z</dcterms:created>
  <dcterms:modified xsi:type="dcterms:W3CDTF">2016-11-26T20:58:27Z</dcterms:modified>
</cp:coreProperties>
</file>