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7" r:id="rId7"/>
    <p:sldId id="269" r:id="rId8"/>
    <p:sldId id="270" r:id="rId9"/>
    <p:sldId id="271" r:id="rId10"/>
    <p:sldId id="268" r:id="rId11"/>
    <p:sldId id="265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2AC32-BF1A-4A18-B12D-F431A36D402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0A5B4-08FB-4180-9BEF-F78E1FEA2E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0A5B4-08FB-4180-9BEF-F78E1FEA2E1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5ADE78-1D0A-4430-BFCA-235158BA9AE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B624E2C-1966-4A1B-AACE-FC344F6637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786842" cy="9906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rgbClr val="FFFF00"/>
                </a:solidFill>
              </a:rPr>
              <a:t>«</a:t>
            </a:r>
            <a:r>
              <a:rPr lang="ru-RU" sz="4400" dirty="0" smtClean="0">
                <a:solidFill>
                  <a:srgbClr val="FFFF00"/>
                </a:solidFill>
              </a:rPr>
              <a:t>Деление с </a:t>
            </a:r>
            <a:r>
              <a:rPr lang="ru-RU" sz="4400" dirty="0" smtClean="0">
                <a:solidFill>
                  <a:srgbClr val="FFFF00"/>
                </a:solidFill>
              </a:rPr>
              <a:t>остатком. Закрепление»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3 класс</a:t>
            </a: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928926" y="4714884"/>
            <a:ext cx="5857916" cy="160020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МБОУ СОШ № 95 г. Воронеж</a:t>
            </a:r>
          </a:p>
          <a:p>
            <a:r>
              <a:rPr lang="ru-RU" sz="1800" b="1" i="1" dirty="0" smtClean="0"/>
              <a:t>Автор работы</a:t>
            </a:r>
            <a:r>
              <a:rPr lang="ru-RU" sz="1800" i="1" dirty="0" smtClean="0"/>
              <a:t>: </a:t>
            </a:r>
          </a:p>
          <a:p>
            <a:r>
              <a:rPr lang="ru-RU" sz="1800" i="1" dirty="0" smtClean="0"/>
              <a:t>учитель начальных классов </a:t>
            </a:r>
          </a:p>
          <a:p>
            <a:r>
              <a:rPr lang="ru-RU" sz="1800" i="1" dirty="0" smtClean="0"/>
              <a:t>Голова Екатерина Константиновна</a:t>
            </a:r>
            <a:endParaRPr lang="ru-RU" sz="1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7853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Урок математики по теме: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Назовите </a:t>
            </a:r>
            <a:r>
              <a:rPr lang="ru-RU" u="sng" dirty="0" smtClean="0">
                <a:solidFill>
                  <a:srgbClr val="0070C0"/>
                </a:solidFill>
              </a:rPr>
              <a:t>все</a:t>
            </a:r>
            <a:r>
              <a:rPr lang="ru-RU" dirty="0" smtClean="0">
                <a:solidFill>
                  <a:srgbClr val="0070C0"/>
                </a:solidFill>
              </a:rPr>
              <a:t> вариант</a:t>
            </a:r>
            <a:r>
              <a:rPr lang="ru-RU" u="sng" dirty="0" smtClean="0">
                <a:solidFill>
                  <a:srgbClr val="0070C0"/>
                </a:solidFill>
              </a:rPr>
              <a:t>ы</a:t>
            </a:r>
            <a:r>
              <a:rPr lang="ru-RU" dirty="0" smtClean="0">
                <a:solidFill>
                  <a:srgbClr val="0070C0"/>
                </a:solidFill>
              </a:rPr>
              <a:t>, где числа равны произведению двух других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1538" y="1714488"/>
            <a:ext cx="4163406" cy="49815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а) 2, 4, 7</a:t>
            </a:r>
          </a:p>
          <a:p>
            <a:pPr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б) 1, 2, 2</a:t>
            </a:r>
          </a:p>
          <a:p>
            <a:pPr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в) 2, 12, 6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429192" y="1643050"/>
            <a:ext cx="3714808" cy="50530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г) 0, 5, 5</a:t>
            </a:r>
          </a:p>
          <a:p>
            <a:pPr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) 7, 14, 2</a:t>
            </a:r>
          </a:p>
          <a:p>
            <a:pPr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е) 2, 9, 18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Урок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428868"/>
            <a:ext cx="8135967" cy="4167210"/>
          </a:xfrm>
        </p:spPr>
        <p:txBody>
          <a:bodyPr>
            <a:normAutofit/>
          </a:bodyPr>
          <a:lstStyle/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Интересный</a:t>
            </a:r>
          </a:p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Скучный</a:t>
            </a:r>
          </a:p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Весёлый </a:t>
            </a:r>
          </a:p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Неинтересный</a:t>
            </a:r>
          </a:p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Шумный</a:t>
            </a:r>
          </a:p>
          <a:p>
            <a:pPr marL="2425700" indent="625475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Познавательный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Спасибо за урок!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Урок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500306"/>
            <a:ext cx="7994679" cy="3952896"/>
          </a:xfrm>
        </p:spPr>
        <p:txBody>
          <a:bodyPr>
            <a:normAutofit/>
          </a:bodyPr>
          <a:lstStyle/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Интересный</a:t>
            </a:r>
          </a:p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Скучный</a:t>
            </a:r>
          </a:p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Весёлый </a:t>
            </a:r>
          </a:p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Шумный</a:t>
            </a:r>
          </a:p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Неинтересный</a:t>
            </a:r>
          </a:p>
          <a:p>
            <a:pPr marL="1790700" indent="635000">
              <a:buFont typeface="Wingdings" pitchFamily="2" charset="2"/>
              <a:buChar char="v"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Познавательный</a:t>
            </a:r>
          </a:p>
          <a:p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558086" cy="12144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Головной мозг человека -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714488"/>
            <a:ext cx="7423175" cy="442918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орган, координирующий и регулирующий все жизненные функции организма, и, контролирующий поведение человека.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  Все наши мысли, чувства, ощущения, желания и движения связаны с работой мозга.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362075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Штурм</a:t>
            </a:r>
            <a:r>
              <a:rPr lang="ru-RU" dirty="0" smtClean="0">
                <a:solidFill>
                  <a:srgbClr val="0070C0"/>
                </a:solidFill>
              </a:rPr>
              <a:t> -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приступ, решительная атака крепости, удар по врагу.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6772268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«Мозговой штурм» -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214422"/>
            <a:ext cx="8137555" cy="552453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800" dirty="0" smtClean="0">
                <a:solidFill>
                  <a:schemeClr val="accent5">
                    <a:lumMod val="75000"/>
                  </a:schemeClr>
                </a:solidFill>
              </a:rPr>
              <a:t>это один из лучших способов получения множества идей, от каждого из участников. Он помогает решить какую-либо проблему или найти ответ на актуальный вопрос, поскольку разные люди обладают разными стилями мышления и жизненным опытом.  По окончанию «штурма» выбирается лучшая идея или ответ.</a:t>
            </a:r>
          </a:p>
          <a:p>
            <a:pPr algn="ctr"/>
            <a:endParaRPr lang="ru-RU" sz="38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3684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Чему равно произведение чисел 6 и 4?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928802"/>
            <a:ext cx="374904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а) 10</a:t>
            </a:r>
          </a:p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б) 24</a:t>
            </a:r>
          </a:p>
          <a:p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в) произведению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чисел 3 и 8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29190" y="1785926"/>
            <a:ext cx="374904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г) частному 20 и 2</a:t>
            </a:r>
          </a:p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) разности чисел 30 и 16</a:t>
            </a:r>
          </a:p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е)произведению 24 и 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Чему равно частное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чисел 36 и 9?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4163406" cy="4838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а) однозначному числу</a:t>
            </a:r>
          </a:p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б) числу, соседи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которого 5 и 7</a:t>
            </a:r>
          </a:p>
          <a:p>
            <a:pPr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в) произведению чисел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2 и 2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924330" cy="50530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г) разности чисел 62 и 58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err="1" smtClean="0"/>
              <a:t>д</a:t>
            </a:r>
            <a:r>
              <a:rPr lang="ru-RU" sz="3200" dirty="0" smtClean="0"/>
              <a:t>) частному чисел 12 и 2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715436" cy="12747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Оля купила 5 тетрадей по 10 рублей. Сколько денег она заплатила за покупку?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357422" y="1804966"/>
            <a:ext cx="4234844" cy="50530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а) 10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∙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5</a:t>
            </a:r>
          </a:p>
          <a:p>
            <a:pPr algn="ctr"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б) 5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∙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10</a:t>
            </a:r>
          </a:p>
          <a:p>
            <a:pPr algn="ctr"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в) 10:5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878687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 Оли было 9 конфет. Она раздала их 3 подругам поровну. Сколько конфет получила каждая подруга?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357422" y="2071678"/>
            <a:ext cx="374904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а) 9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∙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  <a:p>
            <a:pPr algn="ctr"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б) 3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∙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9</a:t>
            </a:r>
          </a:p>
          <a:p>
            <a:pPr algn="ctr">
              <a:buNone/>
            </a:pPr>
            <a:endParaRPr lang="ru-RU" sz="3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в) 9:3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655</TotalTime>
  <Words>334</Words>
  <Application>Microsoft Office PowerPoint</Application>
  <PresentationFormat>Экран (4:3)</PresentationFormat>
  <Paragraphs>83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 «Деление с остатком. Закрепление»  3 класс</vt:lpstr>
      <vt:lpstr>Урок</vt:lpstr>
      <vt:lpstr>Головной мозг человека - </vt:lpstr>
      <vt:lpstr>Штурм -</vt:lpstr>
      <vt:lpstr>«Мозговой штурм» -</vt:lpstr>
      <vt:lpstr>Чему равно произведение чисел 6 и 4?</vt:lpstr>
      <vt:lpstr>Чему равно частное  чисел 36 и 9?</vt:lpstr>
      <vt:lpstr>Оля купила 5 тетрадей по 10 рублей. Сколько денег она заплатила за покупку?</vt:lpstr>
      <vt:lpstr>У Оли было 9 конфет. Она раздала их 3 подругам поровну. Сколько конфет получила каждая подруга?</vt:lpstr>
      <vt:lpstr>Назовите все варианты, где числа равны произведению двух других </vt:lpstr>
      <vt:lpstr>Урок</vt:lpstr>
      <vt:lpstr>Спасибо за урок!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usser</dc:creator>
  <cp:lastModifiedBy>Екатерина</cp:lastModifiedBy>
  <cp:revision>66</cp:revision>
  <dcterms:created xsi:type="dcterms:W3CDTF">2015-02-23T09:41:38Z</dcterms:created>
  <dcterms:modified xsi:type="dcterms:W3CDTF">2016-11-27T14:50:54Z</dcterms:modified>
</cp:coreProperties>
</file>