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3" r:id="rId2"/>
    <p:sldId id="259" r:id="rId3"/>
    <p:sldId id="262" r:id="rId4"/>
    <p:sldId id="261" r:id="rId5"/>
    <p:sldId id="260" r:id="rId6"/>
    <p:sldId id="257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45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44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750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467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4794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7761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35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24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71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87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53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88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49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71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21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43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39D4D-CD1A-497A-B129-32C8D7F21951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114A7B2-5149-4E6D-A588-2A7D082E3D4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50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99855" y="526474"/>
            <a:ext cx="9204757" cy="259079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Великая Отечественная война в памятниках боевой славы </a:t>
            </a:r>
            <a:b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города Серпухова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ВЫПОЛНИЛА КОШКАЛДА ПОЛИНА     3 – Б КЛАСС</a:t>
            </a:r>
          </a:p>
          <a:p>
            <a:endParaRPr lang="ru-RU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КЛАССНЫЙ РУКОВОДИТЕЛЬ Е. М. ЗЯБЛИКОВА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47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6062" y="573770"/>
            <a:ext cx="3405641" cy="5838245"/>
          </a:xfrm>
        </p:spPr>
        <p:txBody>
          <a:bodyPr>
            <a:noAutofit/>
          </a:bodyPr>
          <a:lstStyle/>
          <a:p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работникам Серпуховского механического завода, погибшим в годы Великой Отечественной войны, находится у самых земляных валов серпуховского кремля.</a:t>
            </a:r>
            <a:b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Хотелось бы отдать должное руководству механического завода, установившим подобный памятник.</a:t>
            </a:r>
            <a:b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spc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01" y="1317501"/>
            <a:ext cx="7652703" cy="5094514"/>
          </a:xfrm>
        </p:spPr>
      </p:pic>
    </p:spTree>
    <p:extLst>
      <p:ext uri="{BB962C8B-B14F-4D97-AF65-F5344CB8AC3E}">
        <p14:creationId xmlns:p14="http://schemas.microsoft.com/office/powerpoint/2010/main" val="893150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0414" y="199698"/>
            <a:ext cx="3983420" cy="6222124"/>
          </a:xfrm>
        </p:spPr>
        <p:txBody>
          <a:bodyPr>
            <a:noAutofit/>
          </a:bodyPr>
          <a:lstStyle/>
          <a:p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воинам 49-й Армии и народным </a:t>
            </a:r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ополченцам. На </a:t>
            </a: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мемориальных досках у памятника - перечень частей 49-й армии, участвовавших в обороне </a:t>
            </a:r>
            <a:r>
              <a:rPr lang="ru-RU" sz="22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Серпухова. Именно </a:t>
            </a: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города действовал Серпуховской укрепрайон, защитники которого намертво встали перед лицом немецко-фашистских захватчиков.</a:t>
            </a:r>
            <a:b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spc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4" y="1246909"/>
            <a:ext cx="7069958" cy="53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66743" y="101600"/>
            <a:ext cx="3550783" cy="5558971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ru-RU" sz="24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4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Герою Советского Союза Олегу Николаевичу Степанову установлен в городском парке города Серпухов в 1958 году. </a:t>
            </a:r>
            <a:r>
              <a:rPr lang="ru-RU" sz="24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</a:t>
            </a:r>
            <a:r>
              <a:rPr lang="ru-RU" sz="2400" b="1" i="1" spc="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вылеплена по маленькой фотографии с некоторой долей обобщения. Образ Степанова стал олицетворением всех убитых на войне </a:t>
            </a:r>
            <a:r>
              <a:rPr lang="ru-RU" sz="2400" b="1" i="1" spc="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серпуховичей</a:t>
            </a:r>
            <a:r>
              <a:rPr lang="ru-RU" sz="2400" b="1" i="1" spc="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spc="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1382" y="971837"/>
            <a:ext cx="6525491" cy="535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75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7959" y="119062"/>
            <a:ext cx="4294727" cy="640786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воину-освободителю.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Серпухове в Московской области стоит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Воин-освободитель». Он находился первое время на 1-ой Московской улице, но после реконструкции в 2009 году был перенесен на "Соборную гору" – мемориальный комплекс в городе. Это совсем небольшой памятник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 он тем, что полностью повторяет фигуру воина из </a:t>
            </a:r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Трептов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-парка в Берлине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был предварительным макетом, который скульптор Евгений Викторович Вучетич создал, работая над грандиозным памятник советскому воину в Берлине.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1964 году памятник был привезен из Германии и установлен в Серпухове. Памятник имеет высоту в 2,5 метра.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7" y="1343891"/>
            <a:ext cx="6738740" cy="5396752"/>
          </a:xfrm>
        </p:spPr>
      </p:pic>
    </p:spTree>
    <p:extLst>
      <p:ext uri="{BB962C8B-B14F-4D97-AF65-F5344CB8AC3E}">
        <p14:creationId xmlns:p14="http://schemas.microsoft.com/office/powerpoint/2010/main" val="127475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2229" y="210207"/>
            <a:ext cx="4131953" cy="5551963"/>
          </a:xfrm>
        </p:spPr>
        <p:txBody>
          <a:bodyPr>
            <a:normAutofit/>
          </a:bodyPr>
          <a:lstStyle/>
          <a:p>
            <a:r>
              <a:rPr lang="ru-RU" sz="22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воинам-жителям пос. им. Ногина, павшим в ВОВ 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«Слава вам, храбрые,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</a:t>
            </a:r>
            <a:r>
              <a:rPr lang="ru-RU" sz="2400" b="1" i="1" spc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басстрашные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Вечную славу поёт вам народ.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Доблестно жившие,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сокрушившие,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о вас никогда не умрёт!»</a:t>
            </a:r>
            <a:endParaRPr lang="ru-RU" sz="2400" b="1" i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35" y="1263152"/>
            <a:ext cx="6996219" cy="5247164"/>
          </a:xfrm>
        </p:spPr>
      </p:pic>
    </p:spTree>
    <p:extLst>
      <p:ext uri="{BB962C8B-B14F-4D97-AF65-F5344CB8AC3E}">
        <p14:creationId xmlns:p14="http://schemas.microsoft.com/office/powerpoint/2010/main" val="103688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3829" y="94593"/>
            <a:ext cx="3550783" cy="6127531"/>
          </a:xfrm>
        </p:spPr>
        <p:txBody>
          <a:bodyPr>
            <a:noAutofit/>
          </a:bodyPr>
          <a:lstStyle/>
          <a:p>
            <a:pPr algn="ctr"/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работникам Ситценабивной фабрики Серпухова, погибшим в годы Великой Отечественной войны 1941 - 1945 гг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аходится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города, 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здания </a:t>
            </a: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фабрики.</a:t>
            </a:r>
            <a:b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памятнике надпись: "</a:t>
            </a:r>
            <a:r>
              <a:rPr lang="ru-RU" sz="2400" b="1" i="1" spc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Ситценабивщикам</a:t>
            </a:r>
            <a: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защитникам Родины 1941 - 1945 гг."</a:t>
            </a:r>
            <a:br>
              <a:rPr lang="ru-RU" sz="2400" b="1" i="1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83" y="1246909"/>
            <a:ext cx="7155543" cy="5366658"/>
          </a:xfrm>
        </p:spPr>
      </p:pic>
    </p:spTree>
    <p:extLst>
      <p:ext uri="{BB962C8B-B14F-4D97-AF65-F5344CB8AC3E}">
        <p14:creationId xmlns:p14="http://schemas.microsoft.com/office/powerpoint/2010/main" val="21290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323</TotalTime>
  <Words>46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Monotype Corsiva</vt:lpstr>
      <vt:lpstr>Times New Roman</vt:lpstr>
      <vt:lpstr>Wingdings 3</vt:lpstr>
      <vt:lpstr>Легкий дым</vt:lpstr>
      <vt:lpstr>Великая Отечественная война в памятниках боевой славы  города Серпухова</vt:lpstr>
      <vt:lpstr> Памятник работникам Серпуховского механического завода, погибшим в годы Великой Отечественной войны, находится у самых земляных валов серпуховского кремля. Хотелось бы отдать должное руководству механического завода, установившим подобный памятник. </vt:lpstr>
      <vt:lpstr>  Памятник воинам 49-й Армии и народным ополченцам. На мемориальных досках у памятника - перечень частей 49-й армии, участвовавших в обороне Серпухова. Именно на базе города действовал Серпуховской укрепрайон, защитники которого намертво встали перед лицом немецко-фашистских захватчиков.  </vt:lpstr>
      <vt:lpstr>    Памятник Герою Советского Союза Олегу Николаевичу Степанову установлен в городском парке города Серпухов в 1958 году.  Скульптура вылеплена по маленькой фотографии с некоторой долей обобщения. Образ Степанова стал олицетворением всех убитых на войне серпуховичей.</vt:lpstr>
      <vt:lpstr>Памятник воину-освободителю.  В городе Серпухове в Московской области стоит  «Воин-освободитель». Он находился первое время на 1-ой Московской улице, но после реконструкции в 2009 году был перенесен на "Соборную гору" – мемориальный комплекс в городе. Это совсем небольшой памятник, но знаменит он тем, что полностью повторяет фигуру воина из Трептов-парка в Берлине. Этот памятник был предварительным макетом, который скульптор Евгений Викторович Вучетич создал, работая над грандиозным памятник советскому воину в Берлине. В 1964 году памятник был привезен из Германии и установлен в Серпухове. Памятник имеет высоту в 2,5 метра. </vt:lpstr>
      <vt:lpstr>  Памятник воинам-жителям пос. им. Ногина, павшим в ВОВ  «Слава вам, храбрые, Слава басстрашные,  Вечную славу поёт вам народ. Доблестно жившие, Смерть сокрушившие, Память о вас никогда не умрёт!»</vt:lpstr>
      <vt:lpstr>Памятник работникам Ситценабивной фабрики Серпухова, погибшим в годы Великой Отечественной войны 1941 - 1945 гг. Находится в центре города,  у здания фабрики. На памятнике надпись: "Ситценабивщикам - защитникам Родины 1941 - 1945 гг." 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В. Фатеев</dc:creator>
  <cp:lastModifiedBy>ИРИНА</cp:lastModifiedBy>
  <cp:revision>21</cp:revision>
  <dcterms:created xsi:type="dcterms:W3CDTF">2016-10-04T08:35:51Z</dcterms:created>
  <dcterms:modified xsi:type="dcterms:W3CDTF">2016-11-27T08:15:42Z</dcterms:modified>
</cp:coreProperties>
</file>