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9" r:id="rId2"/>
    <p:sldId id="263" r:id="rId3"/>
    <p:sldId id="264" r:id="rId4"/>
    <p:sldId id="271" r:id="rId5"/>
    <p:sldId id="266" r:id="rId6"/>
    <p:sldId id="270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0F140-9750-41B0-8C33-763CC3301433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621DB-3EF5-44B3-B182-181E35ECCE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34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621DB-3EF5-44B3-B182-181E35ECCEE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958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776E1-AF47-4DEA-AFC8-401E7E00E7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74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3CE6A-F27F-4A94-9CC5-4864C98A32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86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C7EE4-A6A1-4E35-B48C-0DDA2CAF90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1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FDEA5-8437-40AF-A8E6-D9C2AB276E8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04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2A7AD-6968-41C1-B5D9-9462665275C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25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54904-BD37-4565-BE4E-FC576F2F24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10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82272-8CB8-43BF-AE75-7087211044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9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46A53-80BC-4F53-9899-B6965CCAF1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01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59E36-80C2-447B-8C8A-283DEE462C3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5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9375C-F417-4FBA-9083-500142D6EC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5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779BA-C93A-454F-AA6A-899C2D49929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4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FC60AA-1E7C-4D4C-AC2D-88EA8FCCD7B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3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340768"/>
            <a:ext cx="7598696" cy="1957400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МАТЕМАТИЧЕСКОЕ </a:t>
            </a:r>
            <a:b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</a:b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</a:t>
            </a:r>
            <a:r>
              <a:rPr lang="ru-RU" sz="40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ОЛЕ ЧУДЕС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702" y="386104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0571" y="260648"/>
            <a:ext cx="232886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2265">
            <a:off x="1727277" y="240973"/>
            <a:ext cx="1706563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8921">
            <a:off x="2080506" y="3394664"/>
            <a:ext cx="1797427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842" y="3316928"/>
            <a:ext cx="1683729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5188928"/>
            <a:ext cx="347971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9623">
            <a:off x="6566609" y="4061701"/>
            <a:ext cx="2158187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6436" y="1009361"/>
            <a:ext cx="74441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9096" y="1000109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05320" y="1000109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58129" y="2276871"/>
            <a:ext cx="6786610" cy="18466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НАЗОВИТЕ ИМЯ </a:t>
            </a:r>
            <a:r>
              <a:rPr lang="ru-RU" sz="24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ПервОЙ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женщинЫ-математикА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в истории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,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жившЕЙ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в египетской Александрии в IV-V веках нашей эры. 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/>
            </a:r>
            <a:br>
              <a:rPr lang="ru-RU" dirty="0">
                <a:solidFill>
                  <a:srgbClr val="000000"/>
                </a:solidFill>
                <a:latin typeface="PT Sans"/>
              </a:rPr>
            </a:b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47701" y="1000109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21216" y="1000109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67328" y="1000109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76126" y="990755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146466" y="1019431"/>
            <a:ext cx="714380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48748" y="1009361"/>
            <a:ext cx="714380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586778" y="1019431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276126" y="978872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947701" y="978872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618453" y="998520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264158" y="1019447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366000"/>
            <a:ext cx="3171887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7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76051" y="1988840"/>
            <a:ext cx="746432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Жителям какого острова разрешено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удалять цифру четыре, так как на китайском языке эта цифра звучит похоже на слово «смерть». Во многих зданиях отсутствует четвертый этаж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50454" y="796606"/>
            <a:ext cx="77006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120514" y="796607"/>
            <a:ext cx="737676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93339" y="797566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4008" y="796756"/>
            <a:ext cx="770587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36096" y="796607"/>
            <a:ext cx="799483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35579" y="808103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33407" y="804374"/>
            <a:ext cx="778953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42575" y="787362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107521" y="815868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58190" y="787362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628777" y="787362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448767" y="787362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247589" y="823634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26542" y="796606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446" y="4592909"/>
            <a:ext cx="1699812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4592909"/>
            <a:ext cx="1618281" cy="1786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35502" y="990754"/>
            <a:ext cx="74441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4224" y="990754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30130" y="984113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58129" y="2276871"/>
            <a:ext cx="6786610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Как называется  игра, которая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пришла к нам из 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Китая, Зародившаяся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в 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древности -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4 000 лет </a:t>
            </a: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назад. </a:t>
            </a: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она старше чем шахматы. Использовалась игра для </a:t>
            </a:r>
            <a:b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</a:br>
            <a:r>
              <a:rPr lang="ru-RU" sz="2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T Sans"/>
              </a:rPr>
              <a:t>обучения детей и взрослых -  геометрии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59915" y="1000109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16216" y="984115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59158" y="990754"/>
            <a:ext cx="7972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208681" y="984114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72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035502" y="977960"/>
            <a:ext cx="714380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520662" y="978534"/>
            <a:ext cx="714380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755370" y="1006285"/>
            <a:ext cx="79208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208681" y="1013537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859915" y="978534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516216" y="1006285"/>
            <a:ext cx="642942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144550" y="1019187"/>
            <a:ext cx="826434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6535" y="4653136"/>
            <a:ext cx="1619341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52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7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506673" y="2492896"/>
            <a:ext cx="7200800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насекомые способны сообщить, на какой по счёту веточке, отходящей от ствола дерева, находится лакомство. Исследователи полагают, что эти насекомые в пределах пяти цифр могут складывать и вычитать.</a:t>
            </a: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14480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00298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86116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071934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842511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43570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734023" y="1136413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24242" y="1168606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92757" y="1125527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078575" y="1123501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842511" y="1150749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617891" y="1124006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29388" y="114298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393669" y="1168606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96926" y="938734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928932" y="954265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47546" y="2348880"/>
            <a:ext cx="7679585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зеркальное число, которое читается одинаково в обоих направлениях?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2744" y="933702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3230" y="933702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50529" y="928670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64909" y="928668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43570" y="928670"/>
            <a:ext cx="642942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61251" y="928670"/>
            <a:ext cx="714380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51866" y="928670"/>
            <a:ext cx="706101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43499" y="928669"/>
            <a:ext cx="785818" cy="101566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3600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89424" y="944201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475242" y="928668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7610" y="954265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57752" y="949233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523333" y="954265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261251" y="944199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977554" y="954265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57967" y="952233"/>
            <a:ext cx="785818" cy="100013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5092">
            <a:off x="2099302" y="4157739"/>
            <a:ext cx="2983880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5439">
            <a:off x="5708255" y="4497100"/>
            <a:ext cx="239336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046" y="0"/>
            <a:ext cx="21034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36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5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3651783" y="404664"/>
            <a:ext cx="275012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Суперигра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14" y="3286123"/>
            <a:ext cx="7358114" cy="31085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имя женщины, которая познакомилась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математикой в раннем детстве, когда на её комнату не хватило обоев, вместо которых были наклеены листы с лекциями Остроградского о дифференциальном и интегральном исчислении.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43108" y="1500174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14678" y="1500174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86248" y="1500174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57818" y="1500174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29388" y="1500174"/>
            <a:ext cx="1071570" cy="156966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86248" y="1500174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357818" y="1500174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393246" y="1500174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79061" y="1498198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14678" y="1469039"/>
            <a:ext cx="1071570" cy="157163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1223</TotalTime>
  <Words>199</Words>
  <Application>Microsoft Office PowerPoint</Application>
  <PresentationFormat>Экран (4:3)</PresentationFormat>
  <Paragraphs>51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МАТЕМАТИЧЕСКОЕ  ПОЛЕ ЧУДЕС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Чепанова Марина Сергеевна</dc:creator>
  <cp:lastModifiedBy>Marina</cp:lastModifiedBy>
  <cp:revision>72</cp:revision>
  <dcterms:modified xsi:type="dcterms:W3CDTF">2016-11-27T13:10:32Z</dcterms:modified>
</cp:coreProperties>
</file>