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3" autoAdjust="0"/>
    <p:restoredTop sz="94709" autoAdjust="0"/>
  </p:normalViewPr>
  <p:slideViewPr>
    <p:cSldViewPr>
      <p:cViewPr>
        <p:scale>
          <a:sx n="75" d="100"/>
          <a:sy n="75" d="100"/>
        </p:scale>
        <p:origin x="-123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857232"/>
            <a:ext cx="7772400" cy="1470025"/>
          </a:xfrm>
        </p:spPr>
        <p:txBody>
          <a:bodyPr/>
          <a:lstStyle/>
          <a:p>
            <a:pPr algn="ctr"/>
            <a:r>
              <a:rPr lang="ru-RU" dirty="0" smtClean="0"/>
              <a:t>Праздник Осени в начальных классах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www.fullhdoboi.ru/_ph/6/100051802.jpg?143367905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571744"/>
            <a:ext cx="7572428" cy="3983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/>
              <a:t>I </a:t>
            </a:r>
            <a:r>
              <a:rPr lang="ru-RU" b="1" i="1" dirty="0" smtClean="0"/>
              <a:t>Овощная тропинка</a:t>
            </a:r>
            <a:endParaRPr lang="ru-RU" dirty="0" smtClean="0"/>
          </a:p>
          <a:p>
            <a:r>
              <a:rPr lang="ru-RU" dirty="0" smtClean="0"/>
              <a:t>1.Какие овощи вы знаете?</a:t>
            </a:r>
          </a:p>
          <a:p>
            <a:r>
              <a:rPr lang="ru-RU" dirty="0" smtClean="0"/>
              <a:t>2.В каких сказках упоминаются овощи</a:t>
            </a:r>
            <a:r>
              <a:rPr lang="ru-RU" smtClean="0"/>
              <a:t>? </a:t>
            </a:r>
            <a:endParaRPr lang="ru-RU" dirty="0" smtClean="0"/>
          </a:p>
          <a:p>
            <a:r>
              <a:rPr lang="ru-RU" dirty="0" smtClean="0"/>
              <a:t>3.Отгадать загадки про овощи. </a:t>
            </a:r>
          </a:p>
          <a:p>
            <a:endParaRPr lang="ru-RU" dirty="0"/>
          </a:p>
        </p:txBody>
      </p:sp>
      <p:pic>
        <p:nvPicPr>
          <p:cNvPr id="5122" name="Picture 2" descr="C:\Documents and Settings\admin\Рабочий стол\55792_90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97314" y="4077072"/>
            <a:ext cx="3946652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684598"/>
          </a:xfrm>
        </p:spPr>
        <p:txBody>
          <a:bodyPr>
            <a:normAutofit fontScale="62500" lnSpcReduction="20000"/>
          </a:bodyPr>
          <a:lstStyle/>
          <a:p>
            <a:r>
              <a:rPr lang="uk-UA" sz="3400" dirty="0" smtClean="0"/>
              <a:t>4. ИГРА «</a:t>
            </a:r>
            <a:r>
              <a:rPr lang="uk-UA" sz="3400" dirty="0" err="1" smtClean="0"/>
              <a:t>Что</a:t>
            </a:r>
            <a:r>
              <a:rPr lang="uk-UA" sz="3400" dirty="0" smtClean="0"/>
              <a:t> </a:t>
            </a:r>
            <a:r>
              <a:rPr lang="uk-UA" sz="3400" dirty="0" err="1" smtClean="0"/>
              <a:t>растет</a:t>
            </a:r>
            <a:r>
              <a:rPr lang="uk-UA" sz="3400" dirty="0" smtClean="0"/>
              <a:t> в </a:t>
            </a:r>
            <a:r>
              <a:rPr lang="uk-UA" sz="3400" dirty="0" err="1" smtClean="0"/>
              <a:t>огороде</a:t>
            </a:r>
            <a:r>
              <a:rPr lang="uk-UA" sz="3400" dirty="0" smtClean="0"/>
              <a:t>?». </a:t>
            </a:r>
          </a:p>
          <a:p>
            <a:endParaRPr lang="ru-RU" sz="3400" dirty="0" smtClean="0"/>
          </a:p>
          <a:p>
            <a:r>
              <a:rPr lang="uk-UA" sz="3400" dirty="0" smtClean="0"/>
              <a:t>— </a:t>
            </a:r>
            <a:r>
              <a:rPr lang="uk-UA" sz="3400" dirty="0" err="1" smtClean="0"/>
              <a:t>Растет</a:t>
            </a:r>
            <a:r>
              <a:rPr lang="uk-UA" sz="3400" dirty="0" smtClean="0"/>
              <a:t> капуста в </a:t>
            </a:r>
            <a:r>
              <a:rPr lang="uk-UA" sz="3400" dirty="0" err="1" smtClean="0"/>
              <a:t>огороде</a:t>
            </a:r>
            <a:r>
              <a:rPr lang="uk-UA" sz="3400" dirty="0" smtClean="0"/>
              <a:t>?</a:t>
            </a:r>
            <a:endParaRPr lang="ru-RU" sz="3400" dirty="0" smtClean="0"/>
          </a:p>
          <a:p>
            <a:r>
              <a:rPr lang="uk-UA" sz="3400" dirty="0" smtClean="0"/>
              <a:t>— </a:t>
            </a:r>
            <a:r>
              <a:rPr lang="uk-UA" sz="3400" dirty="0" err="1" smtClean="0"/>
              <a:t>Краснеет</a:t>
            </a:r>
            <a:r>
              <a:rPr lang="uk-UA" sz="3400" dirty="0" smtClean="0"/>
              <a:t> </a:t>
            </a:r>
            <a:r>
              <a:rPr lang="uk-UA" sz="3400" dirty="0" err="1" smtClean="0"/>
              <a:t>помидор</a:t>
            </a:r>
            <a:r>
              <a:rPr lang="uk-UA" sz="3400" dirty="0" smtClean="0"/>
              <a:t> </a:t>
            </a:r>
            <a:r>
              <a:rPr lang="uk-UA" sz="3400" dirty="0" err="1" smtClean="0"/>
              <a:t>всегда</a:t>
            </a:r>
            <a:r>
              <a:rPr lang="uk-UA" sz="3400" dirty="0" smtClean="0"/>
              <a:t>?</a:t>
            </a:r>
            <a:endParaRPr lang="ru-RU" sz="3400" dirty="0" smtClean="0"/>
          </a:p>
          <a:p>
            <a:r>
              <a:rPr lang="uk-UA" sz="3400" dirty="0" smtClean="0"/>
              <a:t>— А лук на </a:t>
            </a:r>
            <a:r>
              <a:rPr lang="uk-UA" sz="3400" dirty="0" err="1" smtClean="0"/>
              <a:t>грядке</a:t>
            </a:r>
            <a:r>
              <a:rPr lang="uk-UA" sz="3400" dirty="0" smtClean="0"/>
              <a:t> </a:t>
            </a:r>
            <a:r>
              <a:rPr lang="uk-UA" sz="3400" dirty="0" err="1" smtClean="0"/>
              <a:t>зеленеет</a:t>
            </a:r>
            <a:r>
              <a:rPr lang="uk-UA" sz="3400" dirty="0" smtClean="0"/>
              <a:t>?</a:t>
            </a:r>
            <a:endParaRPr lang="ru-RU" sz="3400" dirty="0" smtClean="0"/>
          </a:p>
          <a:p>
            <a:r>
              <a:rPr lang="uk-UA" sz="3400" dirty="0" smtClean="0"/>
              <a:t>— </a:t>
            </a:r>
            <a:r>
              <a:rPr lang="uk-UA" sz="3400" dirty="0" err="1" smtClean="0"/>
              <a:t>Картошка</a:t>
            </a:r>
            <a:r>
              <a:rPr lang="uk-UA" sz="3400" dirty="0" smtClean="0"/>
              <a:t> в </a:t>
            </a:r>
            <a:r>
              <a:rPr lang="uk-UA" sz="3400" dirty="0" err="1" smtClean="0"/>
              <a:t>огороде</a:t>
            </a:r>
            <a:r>
              <a:rPr lang="uk-UA" sz="3400" dirty="0" smtClean="0"/>
              <a:t> </a:t>
            </a:r>
            <a:r>
              <a:rPr lang="uk-UA" sz="3400" dirty="0" err="1" smtClean="0"/>
              <a:t>зреет</a:t>
            </a:r>
            <a:r>
              <a:rPr lang="uk-UA" sz="3400" dirty="0" smtClean="0"/>
              <a:t>?</a:t>
            </a:r>
            <a:endParaRPr lang="ru-RU" sz="3400" dirty="0" smtClean="0"/>
          </a:p>
          <a:p>
            <a:r>
              <a:rPr lang="uk-UA" sz="3400" dirty="0" smtClean="0"/>
              <a:t>— И на </a:t>
            </a:r>
            <a:r>
              <a:rPr lang="uk-UA" sz="3400" dirty="0" err="1" smtClean="0"/>
              <a:t>траве</a:t>
            </a:r>
            <a:r>
              <a:rPr lang="uk-UA" sz="3400" dirty="0" smtClean="0"/>
              <a:t>, </a:t>
            </a:r>
            <a:r>
              <a:rPr lang="uk-UA" sz="3400" dirty="0" err="1" smtClean="0"/>
              <a:t>как</a:t>
            </a:r>
            <a:r>
              <a:rPr lang="uk-UA" sz="3400" dirty="0" smtClean="0"/>
              <a:t> на </a:t>
            </a:r>
            <a:r>
              <a:rPr lang="uk-UA" sz="3400" dirty="0" err="1" smtClean="0"/>
              <a:t>подушке</a:t>
            </a:r>
            <a:r>
              <a:rPr lang="uk-UA" sz="3400" dirty="0" smtClean="0"/>
              <a:t> </a:t>
            </a:r>
            <a:r>
              <a:rPr lang="uk-UA" sz="3400" dirty="0" err="1" smtClean="0"/>
              <a:t>растет</a:t>
            </a:r>
            <a:r>
              <a:rPr lang="uk-UA" sz="3400" dirty="0" smtClean="0"/>
              <a:t> </a:t>
            </a:r>
            <a:r>
              <a:rPr lang="uk-UA" sz="3400" dirty="0" err="1" smtClean="0"/>
              <a:t>зеленая</a:t>
            </a:r>
            <a:r>
              <a:rPr lang="uk-UA" sz="3400" dirty="0" smtClean="0"/>
              <a:t> </a:t>
            </a:r>
            <a:r>
              <a:rPr lang="uk-UA" sz="3400" dirty="0" err="1" smtClean="0"/>
              <a:t>лягушка</a:t>
            </a:r>
            <a:r>
              <a:rPr lang="uk-UA" sz="3400" dirty="0" smtClean="0"/>
              <a:t>?</a:t>
            </a:r>
            <a:endParaRPr lang="ru-RU" sz="3400" dirty="0" smtClean="0"/>
          </a:p>
          <a:p>
            <a:r>
              <a:rPr lang="uk-UA" sz="3400" dirty="0" smtClean="0"/>
              <a:t>— </a:t>
            </a:r>
            <a:r>
              <a:rPr lang="uk-UA" sz="3400" dirty="0" err="1" smtClean="0"/>
              <a:t>Есть</a:t>
            </a:r>
            <a:r>
              <a:rPr lang="uk-UA" sz="3400" dirty="0" smtClean="0"/>
              <a:t> в </a:t>
            </a:r>
            <a:r>
              <a:rPr lang="uk-UA" sz="3400" dirty="0" err="1" smtClean="0"/>
              <a:t>огороде</a:t>
            </a:r>
            <a:r>
              <a:rPr lang="uk-UA" sz="3400" dirty="0" smtClean="0"/>
              <a:t> </a:t>
            </a:r>
            <a:r>
              <a:rPr lang="uk-UA" sz="3400" dirty="0" err="1" smtClean="0"/>
              <a:t>перец</a:t>
            </a:r>
            <a:r>
              <a:rPr lang="uk-UA" sz="3400" dirty="0" smtClean="0"/>
              <a:t> </a:t>
            </a:r>
            <a:r>
              <a:rPr lang="uk-UA" sz="3400" dirty="0" err="1" smtClean="0"/>
              <a:t>сладкий</a:t>
            </a:r>
            <a:r>
              <a:rPr lang="uk-UA" sz="3400" dirty="0" smtClean="0"/>
              <a:t>?</a:t>
            </a:r>
            <a:endParaRPr lang="ru-RU" sz="3400" dirty="0" smtClean="0"/>
          </a:p>
          <a:p>
            <a:r>
              <a:rPr lang="uk-UA" sz="3400" dirty="0" smtClean="0"/>
              <a:t>— И кабачок </a:t>
            </a:r>
            <a:r>
              <a:rPr lang="uk-UA" sz="3400" dirty="0" err="1" smtClean="0"/>
              <a:t>растет</a:t>
            </a:r>
            <a:r>
              <a:rPr lang="uk-UA" sz="3400" dirty="0" smtClean="0"/>
              <a:t> на </a:t>
            </a:r>
            <a:r>
              <a:rPr lang="uk-UA" sz="3400" dirty="0" err="1" smtClean="0"/>
              <a:t>грядке</a:t>
            </a:r>
            <a:r>
              <a:rPr lang="uk-UA" sz="3400" dirty="0" smtClean="0"/>
              <a:t>?</a:t>
            </a:r>
            <a:endParaRPr lang="ru-RU" sz="3400" dirty="0" smtClean="0"/>
          </a:p>
          <a:p>
            <a:r>
              <a:rPr lang="uk-UA" sz="3400" dirty="0" smtClean="0"/>
              <a:t>— Морковка </a:t>
            </a:r>
            <a:r>
              <a:rPr lang="uk-UA" sz="3400" dirty="0" err="1" smtClean="0"/>
              <a:t>выстроилась</a:t>
            </a:r>
            <a:r>
              <a:rPr lang="uk-UA" sz="3400" dirty="0" smtClean="0"/>
              <a:t> в ряд?</a:t>
            </a:r>
            <a:endParaRPr lang="ru-RU" sz="3400" dirty="0" smtClean="0"/>
          </a:p>
          <a:p>
            <a:r>
              <a:rPr lang="uk-UA" sz="3400" dirty="0" smtClean="0"/>
              <a:t>— </a:t>
            </a:r>
            <a:r>
              <a:rPr lang="uk-UA" sz="3400" dirty="0" err="1" smtClean="0"/>
              <a:t>Растет</a:t>
            </a:r>
            <a:r>
              <a:rPr lang="uk-UA" sz="3400" dirty="0" smtClean="0"/>
              <a:t> на грядках шоколад?</a:t>
            </a:r>
            <a:endParaRPr lang="ru-RU" sz="3400" dirty="0" smtClean="0"/>
          </a:p>
          <a:p>
            <a:r>
              <a:rPr lang="uk-UA" sz="3400" dirty="0" smtClean="0"/>
              <a:t>— </a:t>
            </a:r>
            <a:r>
              <a:rPr lang="uk-UA" sz="3400" dirty="0" err="1" smtClean="0"/>
              <a:t>Растут</a:t>
            </a:r>
            <a:r>
              <a:rPr lang="uk-UA" sz="3400" dirty="0" smtClean="0"/>
              <a:t> </a:t>
            </a:r>
            <a:r>
              <a:rPr lang="uk-UA" sz="3400" dirty="0" err="1" smtClean="0"/>
              <a:t>укроп</a:t>
            </a:r>
            <a:r>
              <a:rPr lang="uk-UA" sz="3400" dirty="0" smtClean="0"/>
              <a:t>, </a:t>
            </a:r>
            <a:r>
              <a:rPr lang="uk-UA" sz="3400" dirty="0" err="1" smtClean="0"/>
              <a:t>фасоль</a:t>
            </a:r>
            <a:r>
              <a:rPr lang="uk-UA" sz="3400" dirty="0" smtClean="0"/>
              <a:t>, горох?</a:t>
            </a:r>
            <a:endParaRPr lang="ru-RU" sz="3400" dirty="0" smtClean="0"/>
          </a:p>
          <a:p>
            <a:r>
              <a:rPr lang="uk-UA" sz="3400" dirty="0" smtClean="0"/>
              <a:t>— </a:t>
            </a:r>
            <a:r>
              <a:rPr lang="uk-UA" sz="3400" dirty="0" err="1" smtClean="0"/>
              <a:t>Растет</a:t>
            </a:r>
            <a:r>
              <a:rPr lang="uk-UA" sz="3400" dirty="0" smtClean="0"/>
              <a:t> </a:t>
            </a:r>
            <a:r>
              <a:rPr lang="uk-UA" sz="3400" dirty="0" err="1" smtClean="0"/>
              <a:t>большой</a:t>
            </a:r>
            <a:r>
              <a:rPr lang="uk-UA" sz="3400" dirty="0" smtClean="0"/>
              <a:t> и </a:t>
            </a:r>
            <a:r>
              <a:rPr lang="uk-UA" sz="3400" dirty="0" err="1" smtClean="0"/>
              <a:t>злой</a:t>
            </a:r>
            <a:r>
              <a:rPr lang="uk-UA" sz="3400" dirty="0" smtClean="0"/>
              <a:t> бульдог?</a:t>
            </a:r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8" name="Picture 4" descr="C:\Documents and Settings\admin\Рабочий стол\картинки для презентации\depositphotos_41778063-Cartoon-vegetabl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3500438"/>
            <a:ext cx="2906711" cy="25161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/>
              <a:t>II </a:t>
            </a:r>
            <a:r>
              <a:rPr lang="ru-RU" b="1" i="1" dirty="0" smtClean="0"/>
              <a:t>Лиственная</a:t>
            </a:r>
            <a:endParaRPr lang="ru-RU" dirty="0" smtClean="0"/>
          </a:p>
          <a:p>
            <a:r>
              <a:rPr lang="ru-RU" dirty="0" smtClean="0"/>
              <a:t> 1.  -Какое дерево плачет? </a:t>
            </a:r>
          </a:p>
          <a:p>
            <a:r>
              <a:rPr lang="ru-RU" dirty="0" smtClean="0"/>
              <a:t> 2.  -Назови дерево, которое не пугают, а оно дрожит? </a:t>
            </a:r>
          </a:p>
          <a:p>
            <a:r>
              <a:rPr lang="ru-RU" dirty="0" smtClean="0"/>
              <a:t> 3. - Назови дерево, которое сбрасывает листья последним? </a:t>
            </a:r>
          </a:p>
          <a:p>
            <a:r>
              <a:rPr lang="ru-RU" dirty="0" smtClean="0"/>
              <a:t> 4. - Назови деревья, которые зеленые и зимой, и летом.</a:t>
            </a:r>
          </a:p>
          <a:p>
            <a:endParaRPr lang="ru-RU" dirty="0"/>
          </a:p>
        </p:txBody>
      </p:sp>
      <p:pic>
        <p:nvPicPr>
          <p:cNvPr id="1026" name="Picture 2" descr="C:\Documents and Settings\admin\Рабочий стол\картинки для презентации\fanread.ru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3929066"/>
            <a:ext cx="4162424" cy="22112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56102"/>
          </a:xfrm>
        </p:spPr>
        <p:txBody>
          <a:bodyPr>
            <a:normAutofit fontScale="77500" lnSpcReduction="20000"/>
          </a:bodyPr>
          <a:lstStyle/>
          <a:p>
            <a:r>
              <a:rPr lang="uk-UA" i="1" dirty="0" err="1" smtClean="0"/>
              <a:t>Игра</a:t>
            </a:r>
            <a:r>
              <a:rPr lang="uk-UA" i="1" dirty="0" smtClean="0"/>
              <a:t> </a:t>
            </a:r>
            <a:r>
              <a:rPr lang="uk-UA" i="1" dirty="0" smtClean="0"/>
              <a:t>«</a:t>
            </a:r>
            <a:r>
              <a:rPr lang="uk-UA" i="1" dirty="0" err="1" smtClean="0"/>
              <a:t>Ладошки</a:t>
            </a:r>
            <a:r>
              <a:rPr lang="uk-UA" i="1" dirty="0" smtClean="0"/>
              <a:t>».</a:t>
            </a:r>
            <a:endParaRPr lang="ru-RU" dirty="0" smtClean="0"/>
          </a:p>
          <a:p>
            <a:pPr>
              <a:buNone/>
            </a:pPr>
            <a:r>
              <a:rPr lang="uk-UA" i="1" dirty="0" smtClean="0"/>
              <a:t> </a:t>
            </a:r>
            <a:endParaRPr lang="ru-RU" dirty="0" smtClean="0"/>
          </a:p>
          <a:p>
            <a:r>
              <a:rPr lang="uk-UA" dirty="0" err="1" smtClean="0"/>
              <a:t>Вот</a:t>
            </a:r>
            <a:r>
              <a:rPr lang="uk-UA" dirty="0" smtClean="0"/>
              <a:t> у нас </a:t>
            </a:r>
            <a:r>
              <a:rPr lang="uk-UA" dirty="0" err="1" smtClean="0"/>
              <a:t>игра</a:t>
            </a:r>
            <a:r>
              <a:rPr lang="uk-UA" dirty="0" smtClean="0"/>
              <a:t> </a:t>
            </a:r>
            <a:r>
              <a:rPr lang="uk-UA" dirty="0" err="1" smtClean="0"/>
              <a:t>какая</a:t>
            </a:r>
            <a:r>
              <a:rPr lang="uk-UA" dirty="0" smtClean="0"/>
              <a:t> —</a:t>
            </a:r>
            <a:endParaRPr lang="ru-RU" dirty="0" smtClean="0"/>
          </a:p>
          <a:p>
            <a:r>
              <a:rPr lang="uk-UA" dirty="0" smtClean="0"/>
              <a:t>Хлоп </a:t>
            </a:r>
            <a:r>
              <a:rPr lang="uk-UA" dirty="0" err="1" smtClean="0"/>
              <a:t>ладошка</a:t>
            </a:r>
            <a:r>
              <a:rPr lang="uk-UA" dirty="0" smtClean="0"/>
              <a:t>, хлоп </a:t>
            </a:r>
            <a:r>
              <a:rPr lang="uk-UA" dirty="0" err="1" smtClean="0"/>
              <a:t>другая</a:t>
            </a:r>
            <a:r>
              <a:rPr lang="uk-UA" dirty="0" smtClean="0"/>
              <a:t>.</a:t>
            </a:r>
            <a:endParaRPr lang="ru-RU" dirty="0" smtClean="0"/>
          </a:p>
          <a:p>
            <a:r>
              <a:rPr lang="uk-UA" dirty="0" err="1" smtClean="0"/>
              <a:t>Правой</a:t>
            </a:r>
            <a:r>
              <a:rPr lang="uk-UA" dirty="0" smtClean="0"/>
              <a:t> — </a:t>
            </a:r>
            <a:r>
              <a:rPr lang="uk-UA" dirty="0" err="1" smtClean="0"/>
              <a:t>левую</a:t>
            </a:r>
            <a:r>
              <a:rPr lang="uk-UA" dirty="0" smtClean="0"/>
              <a:t> </a:t>
            </a:r>
            <a:r>
              <a:rPr lang="uk-UA" dirty="0" err="1" smtClean="0"/>
              <a:t>ладошку</a:t>
            </a:r>
            <a:endParaRPr lang="ru-RU" dirty="0" smtClean="0"/>
          </a:p>
          <a:p>
            <a:r>
              <a:rPr lang="uk-UA" dirty="0" err="1" smtClean="0"/>
              <a:t>Мы</a:t>
            </a:r>
            <a:r>
              <a:rPr lang="uk-UA" dirty="0" smtClean="0"/>
              <a:t> </a:t>
            </a:r>
            <a:r>
              <a:rPr lang="uk-UA" dirty="0" err="1" smtClean="0"/>
              <a:t>похлопаем</a:t>
            </a:r>
            <a:r>
              <a:rPr lang="uk-UA" dirty="0" smtClean="0"/>
              <a:t> </a:t>
            </a:r>
            <a:r>
              <a:rPr lang="uk-UA" dirty="0" err="1" smtClean="0"/>
              <a:t>немножко</a:t>
            </a:r>
            <a:r>
              <a:rPr lang="uk-UA" dirty="0" smtClean="0"/>
              <a:t>,</a:t>
            </a:r>
            <a:endParaRPr lang="ru-RU" dirty="0" smtClean="0"/>
          </a:p>
          <a:p>
            <a:r>
              <a:rPr lang="uk-UA" dirty="0" smtClean="0"/>
              <a:t>А </a:t>
            </a:r>
            <a:r>
              <a:rPr lang="uk-UA" dirty="0" err="1" smtClean="0"/>
              <a:t>теперь</a:t>
            </a:r>
            <a:r>
              <a:rPr lang="uk-UA" dirty="0" smtClean="0"/>
              <a:t> </a:t>
            </a:r>
            <a:r>
              <a:rPr lang="uk-UA" dirty="0" err="1" smtClean="0"/>
              <a:t>ладошкой</a:t>
            </a:r>
            <a:r>
              <a:rPr lang="uk-UA" dirty="0" smtClean="0"/>
              <a:t> </a:t>
            </a:r>
            <a:r>
              <a:rPr lang="uk-UA" dirty="0" err="1" smtClean="0"/>
              <a:t>левой</a:t>
            </a:r>
            <a:endParaRPr lang="ru-RU" dirty="0" smtClean="0"/>
          </a:p>
          <a:p>
            <a:r>
              <a:rPr lang="uk-UA" dirty="0" err="1" smtClean="0"/>
              <a:t>Ты</a:t>
            </a:r>
            <a:r>
              <a:rPr lang="uk-UA" dirty="0" smtClean="0"/>
              <a:t> хлопки </a:t>
            </a:r>
            <a:r>
              <a:rPr lang="uk-UA" dirty="0" err="1" smtClean="0"/>
              <a:t>погромче</a:t>
            </a:r>
            <a:r>
              <a:rPr lang="uk-UA" dirty="0" smtClean="0"/>
              <a:t> </a:t>
            </a:r>
            <a:r>
              <a:rPr lang="uk-UA" dirty="0" err="1" smtClean="0"/>
              <a:t>делай</a:t>
            </a:r>
            <a:r>
              <a:rPr lang="uk-UA" dirty="0" smtClean="0"/>
              <a:t>!</a:t>
            </a:r>
            <a:endParaRPr lang="ru-RU" dirty="0" smtClean="0"/>
          </a:p>
          <a:p>
            <a:r>
              <a:rPr lang="uk-UA" dirty="0" smtClean="0"/>
              <a:t>Вверх </a:t>
            </a:r>
            <a:r>
              <a:rPr lang="uk-UA" dirty="0" err="1" smtClean="0"/>
              <a:t>ладошки</a:t>
            </a:r>
            <a:r>
              <a:rPr lang="uk-UA" dirty="0" smtClean="0"/>
              <a:t> — хлоп, </a:t>
            </a:r>
            <a:r>
              <a:rPr lang="uk-UA" dirty="0" err="1" smtClean="0"/>
              <a:t>хлоп</a:t>
            </a:r>
            <a:r>
              <a:rPr lang="uk-UA" dirty="0" smtClean="0"/>
              <a:t>,</a:t>
            </a:r>
            <a:endParaRPr lang="ru-RU" dirty="0" smtClean="0"/>
          </a:p>
          <a:p>
            <a:r>
              <a:rPr lang="uk-UA" dirty="0" smtClean="0"/>
              <a:t>По </a:t>
            </a:r>
            <a:r>
              <a:rPr lang="uk-UA" dirty="0" err="1" smtClean="0"/>
              <a:t>коленкам</a:t>
            </a:r>
            <a:r>
              <a:rPr lang="uk-UA" dirty="0" smtClean="0"/>
              <a:t> — </a:t>
            </a:r>
            <a:r>
              <a:rPr lang="uk-UA" dirty="0" err="1" smtClean="0"/>
              <a:t>шлеп</a:t>
            </a:r>
            <a:r>
              <a:rPr lang="uk-UA" dirty="0" smtClean="0"/>
              <a:t>, </a:t>
            </a:r>
            <a:r>
              <a:rPr lang="uk-UA" dirty="0" err="1" smtClean="0"/>
              <a:t>шлеп</a:t>
            </a:r>
            <a:r>
              <a:rPr lang="uk-UA" dirty="0" smtClean="0"/>
              <a:t>,</a:t>
            </a:r>
            <a:endParaRPr lang="ru-RU" dirty="0" smtClean="0"/>
          </a:p>
          <a:p>
            <a:r>
              <a:rPr lang="uk-UA" dirty="0" smtClean="0"/>
              <a:t>По плечам </a:t>
            </a:r>
            <a:r>
              <a:rPr lang="uk-UA" dirty="0" err="1" smtClean="0"/>
              <a:t>теперь</a:t>
            </a:r>
            <a:r>
              <a:rPr lang="uk-UA" dirty="0" smtClean="0"/>
              <a:t> похлопай,</a:t>
            </a:r>
            <a:endParaRPr lang="ru-RU" dirty="0" smtClean="0"/>
          </a:p>
          <a:p>
            <a:r>
              <a:rPr lang="uk-UA" dirty="0" smtClean="0"/>
              <a:t>По бокам </a:t>
            </a:r>
            <a:r>
              <a:rPr lang="uk-UA" dirty="0" err="1" smtClean="0"/>
              <a:t>себя</a:t>
            </a:r>
            <a:r>
              <a:rPr lang="uk-UA" dirty="0" smtClean="0"/>
              <a:t> </a:t>
            </a:r>
            <a:r>
              <a:rPr lang="uk-UA" dirty="0" err="1" smtClean="0"/>
              <a:t>пошлепай</a:t>
            </a:r>
            <a:r>
              <a:rPr lang="uk-UA" dirty="0" smtClean="0"/>
              <a:t>,</a:t>
            </a:r>
            <a:endParaRPr lang="ru-RU" dirty="0" smtClean="0"/>
          </a:p>
          <a:p>
            <a:r>
              <a:rPr lang="uk-UA" dirty="0" err="1" smtClean="0"/>
              <a:t>Можем</a:t>
            </a:r>
            <a:r>
              <a:rPr lang="uk-UA" dirty="0" smtClean="0"/>
              <a:t> </a:t>
            </a:r>
            <a:r>
              <a:rPr lang="uk-UA" dirty="0" err="1" smtClean="0"/>
              <a:t>хлопать</a:t>
            </a:r>
            <a:r>
              <a:rPr lang="uk-UA" dirty="0" smtClean="0"/>
              <a:t> за </a:t>
            </a:r>
            <a:r>
              <a:rPr lang="uk-UA" dirty="0" err="1" smtClean="0"/>
              <a:t>спиной</a:t>
            </a:r>
            <a:r>
              <a:rPr lang="uk-UA" dirty="0" smtClean="0"/>
              <a:t>,</a:t>
            </a:r>
            <a:endParaRPr lang="ru-RU" dirty="0" smtClean="0"/>
          </a:p>
          <a:p>
            <a:r>
              <a:rPr lang="uk-UA" dirty="0" err="1" smtClean="0"/>
              <a:t>Хлопаем</a:t>
            </a:r>
            <a:r>
              <a:rPr lang="uk-UA" dirty="0" smtClean="0"/>
              <a:t> перед </a:t>
            </a:r>
            <a:r>
              <a:rPr lang="uk-UA" dirty="0" err="1" smtClean="0"/>
              <a:t>собой</a:t>
            </a:r>
            <a:r>
              <a:rPr lang="uk-UA" dirty="0" smtClean="0"/>
              <a:t>,</a:t>
            </a:r>
            <a:endParaRPr lang="ru-RU" dirty="0" smtClean="0"/>
          </a:p>
          <a:p>
            <a:r>
              <a:rPr lang="uk-UA" dirty="0" smtClean="0"/>
              <a:t>Справа </a:t>
            </a:r>
            <a:r>
              <a:rPr lang="uk-UA" dirty="0" err="1" smtClean="0"/>
              <a:t>можем</a:t>
            </a:r>
            <a:r>
              <a:rPr lang="uk-UA" dirty="0" smtClean="0"/>
              <a:t>, </a:t>
            </a:r>
            <a:r>
              <a:rPr lang="uk-UA" dirty="0" err="1" smtClean="0"/>
              <a:t>слева</a:t>
            </a:r>
            <a:r>
              <a:rPr lang="uk-UA" dirty="0" smtClean="0"/>
              <a:t> </a:t>
            </a:r>
            <a:r>
              <a:rPr lang="uk-UA" dirty="0" err="1" smtClean="0"/>
              <a:t>можем</a:t>
            </a:r>
            <a:endParaRPr lang="ru-RU" dirty="0" smtClean="0"/>
          </a:p>
          <a:p>
            <a:r>
              <a:rPr lang="uk-UA" dirty="0" smtClean="0"/>
              <a:t>И </a:t>
            </a:r>
            <a:r>
              <a:rPr lang="uk-UA" dirty="0" err="1" smtClean="0"/>
              <a:t>крест-накрест</a:t>
            </a:r>
            <a:r>
              <a:rPr lang="uk-UA" dirty="0" smtClean="0"/>
              <a:t> руки </a:t>
            </a:r>
            <a:r>
              <a:rPr lang="uk-UA" dirty="0" err="1" smtClean="0"/>
              <a:t>сложим</a:t>
            </a:r>
            <a:r>
              <a:rPr lang="uk-UA" dirty="0" smtClean="0"/>
              <a:t>!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i="1" dirty="0" smtClean="0"/>
              <a:t>III </a:t>
            </a:r>
            <a:r>
              <a:rPr lang="ru-RU" b="1" i="1" dirty="0" smtClean="0"/>
              <a:t>Грибная</a:t>
            </a:r>
          </a:p>
          <a:p>
            <a:pPr>
              <a:buNone/>
            </a:pPr>
            <a:endParaRPr lang="ru-RU" b="1" i="1" dirty="0" smtClean="0"/>
          </a:p>
          <a:p>
            <a:pPr>
              <a:buNone/>
            </a:pPr>
            <a:r>
              <a:rPr lang="uk-UA" dirty="0" err="1" smtClean="0"/>
              <a:t>Какие</a:t>
            </a:r>
            <a:r>
              <a:rPr lang="uk-UA" dirty="0" smtClean="0"/>
              <a:t>  </a:t>
            </a:r>
            <a:r>
              <a:rPr lang="uk-UA" dirty="0" err="1" smtClean="0"/>
              <a:t>грибы</a:t>
            </a:r>
            <a:r>
              <a:rPr lang="uk-UA" dirty="0" smtClean="0"/>
              <a:t>  </a:t>
            </a:r>
            <a:r>
              <a:rPr lang="uk-UA" dirty="0" err="1" smtClean="0"/>
              <a:t>вы</a:t>
            </a:r>
            <a:r>
              <a:rPr lang="uk-UA" dirty="0" smtClean="0"/>
              <a:t>  </a:t>
            </a:r>
            <a:r>
              <a:rPr lang="uk-UA" dirty="0" err="1" smtClean="0"/>
              <a:t>знаете</a:t>
            </a:r>
            <a:r>
              <a:rPr lang="uk-UA" dirty="0" smtClean="0"/>
              <a:t>?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3074" name="Picture 2" descr="C:\Documents and Settings\admin\Рабочий стол\картинки для презентации\grib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2214554"/>
            <a:ext cx="4305316" cy="38231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898912"/>
          </a:xfrm>
        </p:spPr>
        <p:txBody>
          <a:bodyPr>
            <a:normAutofit/>
          </a:bodyPr>
          <a:lstStyle/>
          <a:p>
            <a:r>
              <a:rPr lang="uk-UA" dirty="0" err="1" smtClean="0"/>
              <a:t>Игра</a:t>
            </a:r>
            <a:r>
              <a:rPr lang="uk-UA" dirty="0" smtClean="0"/>
              <a:t> </a:t>
            </a:r>
            <a:r>
              <a:rPr lang="uk-UA" dirty="0" smtClean="0"/>
              <a:t>«</a:t>
            </a:r>
            <a:r>
              <a:rPr lang="uk-UA" dirty="0" err="1" smtClean="0"/>
              <a:t>Дождик</a:t>
            </a:r>
            <a:r>
              <a:rPr lang="uk-UA" dirty="0" smtClean="0"/>
              <a:t>».</a:t>
            </a:r>
            <a:endParaRPr lang="uk-UA" dirty="0" smtClean="0"/>
          </a:p>
          <a:p>
            <a:r>
              <a:rPr lang="uk-UA" dirty="0" smtClean="0"/>
              <a:t> 1 капелька — одним пальцем </a:t>
            </a:r>
            <a:r>
              <a:rPr lang="uk-UA" dirty="0" err="1" smtClean="0"/>
              <a:t>стучать</a:t>
            </a:r>
            <a:r>
              <a:rPr lang="uk-UA" dirty="0" smtClean="0"/>
              <a:t> </a:t>
            </a:r>
            <a:r>
              <a:rPr lang="uk-UA" dirty="0" smtClean="0"/>
              <a:t>по </a:t>
            </a:r>
            <a:r>
              <a:rPr lang="uk-UA" dirty="0" err="1" smtClean="0"/>
              <a:t>ладошке</a:t>
            </a:r>
            <a:r>
              <a:rPr lang="uk-UA" dirty="0" smtClean="0"/>
              <a:t>, </a:t>
            </a:r>
          </a:p>
          <a:p>
            <a:r>
              <a:rPr lang="uk-UA" dirty="0" smtClean="0"/>
              <a:t>2 капельки — </a:t>
            </a:r>
            <a:r>
              <a:rPr lang="uk-UA" dirty="0" err="1" smtClean="0"/>
              <a:t>двумя</a:t>
            </a:r>
            <a:r>
              <a:rPr lang="uk-UA" dirty="0" smtClean="0"/>
              <a:t> </a:t>
            </a:r>
            <a:r>
              <a:rPr lang="uk-UA" dirty="0" err="1" smtClean="0"/>
              <a:t>пальцами</a:t>
            </a:r>
            <a:r>
              <a:rPr lang="uk-UA" dirty="0" smtClean="0"/>
              <a:t>, </a:t>
            </a:r>
          </a:p>
          <a:p>
            <a:r>
              <a:rPr lang="uk-UA" dirty="0" smtClean="0"/>
              <a:t>3 капельки — </a:t>
            </a:r>
            <a:r>
              <a:rPr lang="uk-UA" dirty="0" err="1" smtClean="0"/>
              <a:t>тремя</a:t>
            </a:r>
            <a:r>
              <a:rPr lang="uk-UA" dirty="0" smtClean="0"/>
              <a:t> </a:t>
            </a:r>
            <a:r>
              <a:rPr lang="uk-UA" dirty="0" err="1" smtClean="0"/>
              <a:t>пальцами</a:t>
            </a:r>
            <a:r>
              <a:rPr lang="uk-UA" dirty="0" smtClean="0"/>
              <a:t>, </a:t>
            </a:r>
            <a:r>
              <a:rPr lang="uk-UA" dirty="0" err="1" smtClean="0"/>
              <a:t>сильный</a:t>
            </a:r>
            <a:r>
              <a:rPr lang="uk-UA" dirty="0" smtClean="0"/>
              <a:t> </a:t>
            </a:r>
            <a:r>
              <a:rPr lang="uk-UA" dirty="0" err="1" smtClean="0"/>
              <a:t>дождь</a:t>
            </a:r>
            <a:r>
              <a:rPr lang="uk-UA" dirty="0" smtClean="0"/>
              <a:t> — </a:t>
            </a:r>
            <a:r>
              <a:rPr lang="uk-UA" dirty="0" err="1" smtClean="0"/>
              <a:t>хлопать</a:t>
            </a:r>
            <a:r>
              <a:rPr lang="uk-UA" dirty="0" smtClean="0"/>
              <a:t> </a:t>
            </a:r>
            <a:r>
              <a:rPr lang="uk-UA" dirty="0" smtClean="0"/>
              <a:t>в </a:t>
            </a:r>
            <a:r>
              <a:rPr lang="uk-UA" dirty="0" err="1" smtClean="0"/>
              <a:t>ладоши</a:t>
            </a:r>
            <a:r>
              <a:rPr lang="uk-UA" dirty="0" smtClean="0"/>
              <a:t>, </a:t>
            </a:r>
          </a:p>
          <a:p>
            <a:r>
              <a:rPr lang="uk-UA" dirty="0" smtClean="0"/>
              <a:t>ливень — </a:t>
            </a:r>
            <a:r>
              <a:rPr lang="uk-UA" dirty="0" err="1" smtClean="0"/>
              <a:t>очень</a:t>
            </a:r>
            <a:r>
              <a:rPr lang="uk-UA" dirty="0" smtClean="0"/>
              <a:t> сильно </a:t>
            </a:r>
            <a:r>
              <a:rPr lang="uk-UA" dirty="0" err="1" smtClean="0"/>
              <a:t>хлопать</a:t>
            </a:r>
            <a:r>
              <a:rPr lang="uk-UA" dirty="0" smtClean="0"/>
              <a:t>.</a:t>
            </a:r>
            <a:r>
              <a:rPr lang="ru-RU" dirty="0" smtClean="0"/>
              <a:t>										                 </a:t>
            </a:r>
          </a:p>
          <a:p>
            <a:endParaRPr lang="ru-RU" dirty="0"/>
          </a:p>
        </p:txBody>
      </p:sp>
      <p:pic>
        <p:nvPicPr>
          <p:cNvPr id="2050" name="Picture 2" descr="C:\Documents and Settings\admin\Рабочий стол\картинки для презентации\3128273_счастливым-облаке-весны-дождь-графических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4429132"/>
            <a:ext cx="2757494" cy="1455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2928934"/>
            <a:ext cx="7772400" cy="2643206"/>
          </a:xfrm>
        </p:spPr>
        <p:txBody>
          <a:bodyPr>
            <a:normAutofit/>
          </a:bodyPr>
          <a:lstStyle/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Спасибо.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Вы молодцы!</a:t>
            </a:r>
          </a:p>
          <a:p>
            <a:endParaRPr lang="ru-RU" sz="2800" dirty="0"/>
          </a:p>
        </p:txBody>
      </p:sp>
      <p:pic>
        <p:nvPicPr>
          <p:cNvPr id="4098" name="Picture 2" descr="C:\Documents and Settings\admin\Рабочий стол\картинки для презентации\i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428604"/>
            <a:ext cx="4143404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43</TotalTime>
  <Words>290</Words>
  <Application>Microsoft Office PowerPoint</Application>
  <PresentationFormat>Экран (4:3)</PresentationFormat>
  <Paragraphs>51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Праздник Осени в начальных классах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Праздник Осени в начальных классах</dc:title>
  <cp:lastModifiedBy>user</cp:lastModifiedBy>
  <cp:revision>9</cp:revision>
  <dcterms:modified xsi:type="dcterms:W3CDTF">2016-11-14T19:23:27Z</dcterms:modified>
</cp:coreProperties>
</file>