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89573-231C-4F87-AF29-19B6BAEA6CF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E60A8-CFA9-4457-83AB-60E347285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87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Великолепен вид зимней природы!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Могучи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сосны и ели оделись в белоснежные одеяния.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0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Стройные березы стоят как невесты. Воздух морозный и тонкий в лесу. И кажется, будто иголочками колит щеки.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75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Торжественно светло и тихо.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20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Вся земля покрыта сияющим белым, мягким, блестящим на солнце снегом.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74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Природа зимой в лесу удивительно красива.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546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Чистые озера и реки украшают ее своей неповторимой красотой.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41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 хочется побывать в лесу, упасть в большой сугроб, увидеть над собой чистое, ясное, лазурное небо и ощутить все волшебство нашей удивительной зимы.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38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Зима – волшебница, она очаровала природу, украсила ее невидимыми нарядами.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51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 одно время года так ни волшебно как – зима.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60A8-CFA9-4457-83AB-60E34728528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55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086A31-66E3-443F-93E8-2747B4A6D4CE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DA6044-64E4-4961-AF74-8852D6D6F8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80920" cy="6066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7705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352928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4179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7992887" cy="6120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603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63216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352928" cy="6120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63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2" cy="58326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9403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496944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31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404664"/>
            <a:ext cx="8064896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4399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280920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2370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131</Words>
  <Application>Microsoft Office PowerPoint</Application>
  <PresentationFormat>Экран (4:3)</PresentationFormat>
  <Paragraphs>18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Гость</dc:creator>
  <cp:lastModifiedBy>Гость</cp:lastModifiedBy>
  <cp:revision>14</cp:revision>
  <dcterms:created xsi:type="dcterms:W3CDTF">2016-11-20T07:38:30Z</dcterms:created>
  <dcterms:modified xsi:type="dcterms:W3CDTF">2016-11-20T08:58:01Z</dcterms:modified>
</cp:coreProperties>
</file>