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5" r:id="rId2"/>
    <p:sldId id="259" r:id="rId3"/>
    <p:sldId id="276" r:id="rId4"/>
    <p:sldId id="260" r:id="rId5"/>
    <p:sldId id="272" r:id="rId6"/>
    <p:sldId id="263" r:id="rId7"/>
    <p:sldId id="261" r:id="rId8"/>
    <p:sldId id="265" r:id="rId9"/>
    <p:sldId id="267" r:id="rId10"/>
    <p:sldId id="268" r:id="rId11"/>
    <p:sldId id="273" r:id="rId12"/>
    <p:sldId id="269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44812B"/>
    <a:srgbClr val="B91323"/>
    <a:srgbClr val="210DB3"/>
    <a:srgbClr val="C15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02A9E4-0154-4D28-ACB9-E06E32421A16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ABCCF6D-1AA4-4ED7-95FF-AA74BB9D4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87A39-686D-485C-9096-55F5C27A9495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A5704-324D-47DB-B222-E1D2DA9CC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23E8C-A379-4247-A619-46E9A2D1E609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7CF30-EFDB-4D0E-83E9-734D6EB89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0AD7D-35EB-482D-B8B4-0EF15EEF1A7E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6BD0-929E-45DA-AF63-DFC0FAC8B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E8840-6F4F-420A-A57D-C8120E1DFAFD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72FE8-59A5-4C95-8BB3-36981ED89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8F0B-4D19-4A94-BD70-00F69325AB5D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16514-FE6A-400A-8477-B1C478B6E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232CE-1C82-48B0-A9B7-0ADCA309EF2D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6DF7-1334-452C-9D06-80B6FA949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DD0DF-786B-4588-81F0-7DD0448DF7E9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C398C-1767-41EC-8CC9-D79FA3A02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F58CD-836A-4969-A9F6-41546D257872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C5242-401D-4F96-8C2B-C95C73F69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C0284-D082-484D-BDEF-7ABC86B380B5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46DEF-B212-4D07-913A-701B0EA4A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667FB-266D-40ED-909C-69C481584833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FC170-1B71-4DF8-AC03-6C5722EA9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49309-9A5B-4EF6-A180-EBACAD83A2BD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E2C8-9A79-445D-86F5-43372A003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AF92AC-9E86-4F02-A6E1-FD8705D480F1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741FEA-910C-4AEC-878A-5941400F1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 сентября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198" y="164918"/>
            <a:ext cx="8649521" cy="6478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04813"/>
            <a:ext cx="19431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4800" y="0"/>
            <a:ext cx="23749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765175"/>
            <a:ext cx="2163762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5373688"/>
            <a:ext cx="1306513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652963"/>
            <a:ext cx="1789113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05038"/>
            <a:ext cx="2247900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2273300"/>
            <a:ext cx="2468562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45325" y="3573463"/>
            <a:ext cx="1524000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48" y="785794"/>
            <a:ext cx="734536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ПРАВИЛО №3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5400" b="1" i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облюдай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тишину!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4149725"/>
            <a:ext cx="187007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076700"/>
            <a:ext cx="2152650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TextBox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-146050"/>
            <a:ext cx="5138738" cy="908050"/>
          </a:xfrm>
          <a:prstGeom prst="rect">
            <a:avLst/>
          </a:prstGeom>
          <a:noFill/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0" y="1341438"/>
            <a:ext cx="6227763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Сено хоботом берёт толстокожий…</a:t>
            </a:r>
          </a:p>
          <a:p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Кто любит по стенкам носиться? Конечно, рыжая…</a:t>
            </a:r>
          </a:p>
          <a:p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чаще, голову задрав, воет с голоду…</a:t>
            </a:r>
          </a:p>
          <a:p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Кто в машине знает толк? Косолапый, бурый…</a:t>
            </a:r>
          </a:p>
          <a:p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заборе поутру любит кукарекать…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5450" y="688975"/>
            <a:ext cx="1912938" cy="1438275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3725" y="1547813"/>
            <a:ext cx="2047875" cy="1444625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30900" y="2773363"/>
            <a:ext cx="1920875" cy="1444625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6750" y="3852863"/>
            <a:ext cx="1914525" cy="1444625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2125" y="4937125"/>
            <a:ext cx="1670050" cy="16398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596" y="285728"/>
            <a:ext cx="835183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ПРАВИЛО №4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5400" b="1" i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школе ходить спокойно, тихо!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4149725"/>
            <a:ext cx="187007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076700"/>
            <a:ext cx="2152650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72008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С  ДНЁМ  ЗНАНИЙ!</a:t>
            </a:r>
            <a:endParaRPr lang="ru-RU" sz="3600" b="1" i="1" dirty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635375" y="404813"/>
            <a:ext cx="52578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осень на дворе.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Птицы к югу полетели.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Значит, время детворе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Книжки складывать в портфели.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первый раз заходят в класс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Первоклашки-новосёлы.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Оторвать не могут глаз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просторной светлой школы.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за парты. Вот тетрадь.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Взяли в руки ручки смело...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Хватит бегать и играть,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займёмся взрослым делом!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нас спросят у доски -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Всем мы с гордостью ответим: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ТЕПЕРЬ УЧЕНИКИ,</a:t>
            </a:r>
          </a:p>
          <a:p>
            <a:pPr algn="ctr" eaLnBrk="0" hangingPunct="0"/>
            <a:r>
              <a:rPr lang="ru-RU" sz="2400" b="1" i="1">
                <a:solidFill>
                  <a:srgbClr val="B913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НЕ МАЛЕНЬКИЕ ДЕТИ!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" y="4071938"/>
            <a:ext cx="3005138" cy="212725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76250"/>
            <a:ext cx="28575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dex_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7000924" cy="646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1773238"/>
            <a:ext cx="33480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детский садик вы ходили,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мало вам хлопот.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теперь вы повзрослели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Стало всё наоборот!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5288" y="333375"/>
            <a:ext cx="85693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ПРАВИЛО №1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5400" b="1" i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дороваться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молча, кивком головы.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4149725"/>
            <a:ext cx="187007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076700"/>
            <a:ext cx="2152650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2225" y="1444625"/>
            <a:ext cx="3803650" cy="3870325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0288" y="139700"/>
            <a:ext cx="6523037" cy="781050"/>
          </a:xfrm>
          <a:prstGeom prst="rect">
            <a:avLst/>
          </a:prstGeom>
          <a:noFill/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850" y="981075"/>
            <a:ext cx="46799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Повернитесь все друг к другу, улыбнитесь…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Представьтесь и пожмите руки другу.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Руки вверх все поднимите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вверху пошевелите.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Крикнем весело: «УРА!»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начинать пора!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 друг другу помогайте,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«ДА» и только «НЕТ»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Дружно дайте мне ответ!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«НЕТ» вы говорите,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ногами постучите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говорите «ДА» -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ладоши хлопайте тогда!</a:t>
            </a:r>
            <a:endParaRPr 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58" y="357166"/>
            <a:ext cx="842486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ПРАВИЛО №2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5400" b="1" i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очешь </a:t>
            </a:r>
            <a:r>
              <a:rPr lang="ru-RU" sz="5400" b="1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сказать – подними руку и жди, когда учитель даст тебе слово.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618037"/>
            <a:ext cx="187007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4440237"/>
            <a:ext cx="2152650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4388" y="646113"/>
            <a:ext cx="2859087" cy="2846387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6350" y="73025"/>
            <a:ext cx="6924675" cy="744538"/>
          </a:xfrm>
          <a:prstGeom prst="rect">
            <a:avLst/>
          </a:prstGeom>
          <a:noFill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412875"/>
            <a:ext cx="3705225" cy="50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99038" y="3925888"/>
            <a:ext cx="3108325" cy="23352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4572000" y="836613"/>
            <a:ext cx="42481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букварём шагает в школу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Деревянный мальчуган.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Попадает вместо школы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деревянный балаган.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зовётся эта книжка?</a:t>
            </a:r>
          </a:p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зовётся сам мальчишка?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84213" y="1916113"/>
            <a:ext cx="6069013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8DD"/>
              </a:clrFrom>
              <a:clrTo>
                <a:srgbClr val="FFF8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1125538"/>
            <a:ext cx="14605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005263"/>
            <a:ext cx="225742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292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User</cp:lastModifiedBy>
  <cp:revision>65</cp:revision>
  <dcterms:created xsi:type="dcterms:W3CDTF">2012-07-05T15:01:43Z</dcterms:created>
  <dcterms:modified xsi:type="dcterms:W3CDTF">2016-08-31T19:36:27Z</dcterms:modified>
</cp:coreProperties>
</file>