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71" r:id="rId2"/>
    <p:sldId id="256" r:id="rId3"/>
    <p:sldId id="257" r:id="rId4"/>
    <p:sldId id="267" r:id="rId5"/>
    <p:sldId id="268" r:id="rId6"/>
    <p:sldId id="272" r:id="rId7"/>
    <p:sldId id="259" r:id="rId8"/>
    <p:sldId id="262" r:id="rId9"/>
    <p:sldId id="265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6AF90-9806-4C43-88B2-3464B121EFDF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3285-031B-405F-A7AD-FE1EA605EF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33285-031B-405F-A7AD-FE1EA605EF1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539750" y="333375"/>
            <a:ext cx="433546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latin typeface="Calibri" pitchFamily="34" charset="0"/>
              </a:rPr>
              <a:t>[ ŋ ] </a:t>
            </a:r>
            <a:endParaRPr lang="ru-RU" sz="6000" b="1">
              <a:latin typeface="Calibri" pitchFamily="34" charset="0"/>
            </a:endParaRPr>
          </a:p>
        </p:txBody>
      </p:sp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468313" y="2924175"/>
            <a:ext cx="51831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Good morni</a:t>
            </a:r>
            <a:r>
              <a:rPr lang="en-US" sz="3600" b="1" dirty="0">
                <a:latin typeface="Calibri" pitchFamily="34" charset="0"/>
              </a:rPr>
              <a:t>ng</a:t>
            </a:r>
            <a:r>
              <a:rPr lang="en-US" sz="3600" dirty="0">
                <a:latin typeface="Calibri" pitchFamily="34" charset="0"/>
              </a:rPr>
              <a:t>,</a:t>
            </a:r>
          </a:p>
          <a:p>
            <a:r>
              <a:rPr lang="en-US" sz="3600" dirty="0">
                <a:latin typeface="Calibri" pitchFamily="34" charset="0"/>
              </a:rPr>
              <a:t> good morn</a:t>
            </a:r>
            <a:r>
              <a:rPr lang="en-US" sz="3600" b="1" dirty="0">
                <a:latin typeface="Calibri" pitchFamily="34" charset="0"/>
              </a:rPr>
              <a:t>ing,</a:t>
            </a:r>
          </a:p>
          <a:p>
            <a:r>
              <a:rPr lang="en-US" sz="3600" dirty="0">
                <a:latin typeface="Calibri" pitchFamily="34" charset="0"/>
              </a:rPr>
              <a:t>Good morni</a:t>
            </a:r>
            <a:r>
              <a:rPr lang="en-US" sz="3600" b="1" dirty="0">
                <a:latin typeface="Calibri" pitchFamily="34" charset="0"/>
              </a:rPr>
              <a:t>ng</a:t>
            </a:r>
            <a:r>
              <a:rPr lang="en-US" sz="3600" dirty="0">
                <a:latin typeface="Calibri" pitchFamily="34" charset="0"/>
              </a:rPr>
              <a:t> to you,</a:t>
            </a:r>
          </a:p>
          <a:p>
            <a:r>
              <a:rPr lang="en-US" sz="3600" dirty="0">
                <a:latin typeface="Calibri" pitchFamily="34" charset="0"/>
              </a:rPr>
              <a:t>Good morni</a:t>
            </a:r>
            <a:r>
              <a:rPr lang="en-US" sz="3600" b="1" dirty="0">
                <a:latin typeface="Calibri" pitchFamily="34" charset="0"/>
              </a:rPr>
              <a:t>ng</a:t>
            </a:r>
            <a:r>
              <a:rPr lang="en-US" sz="3600" dirty="0">
                <a:latin typeface="Calibri" pitchFamily="34" charset="0"/>
              </a:rPr>
              <a:t>,</a:t>
            </a:r>
          </a:p>
          <a:p>
            <a:r>
              <a:rPr lang="en-US" sz="3600" dirty="0">
                <a:latin typeface="Calibri" pitchFamily="34" charset="0"/>
              </a:rPr>
              <a:t> good morni</a:t>
            </a:r>
            <a:r>
              <a:rPr lang="en-US" sz="3600" b="1" dirty="0">
                <a:latin typeface="Calibri" pitchFamily="34" charset="0"/>
              </a:rPr>
              <a:t>ng</a:t>
            </a:r>
          </a:p>
          <a:p>
            <a:r>
              <a:rPr lang="en-US" sz="3600" dirty="0">
                <a:latin typeface="Calibri" pitchFamily="34" charset="0"/>
              </a:rPr>
              <a:t>I am glad to see you</a:t>
            </a:r>
            <a:endParaRPr lang="ru-RU" sz="3600" dirty="0">
              <a:latin typeface="Calibri" pitchFamily="34" charset="0"/>
            </a:endParaRPr>
          </a:p>
        </p:txBody>
      </p:sp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8913"/>
            <a:ext cx="41894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213100"/>
            <a:ext cx="2978150" cy="296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ar.ru/books/5405870_Kukla_Dzhessika_blondinka_46_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31663" y="1643050"/>
            <a:ext cx="3240535" cy="5214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429132"/>
            <a:ext cx="8686800" cy="200026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sz="4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2852"/>
            <a:ext cx="7481910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Have you ………</a:t>
            </a:r>
            <a:r>
              <a:rPr lang="ru-RU" sz="4800" dirty="0" smtClean="0"/>
              <a:t>.?</a:t>
            </a:r>
            <a:r>
              <a:rPr lang="en-US" sz="4800" dirty="0" smtClean="0"/>
              <a:t> </a:t>
            </a:r>
          </a:p>
          <a:p>
            <a:pPr>
              <a:buNone/>
            </a:pPr>
            <a:endParaRPr lang="en-US" sz="4800" dirty="0" smtClean="0"/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4500562" y="2643158"/>
            <a:ext cx="4643438" cy="421484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No, I haven't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-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0" y="2643182"/>
            <a:ext cx="4572000" cy="4214818"/>
          </a:xfrm>
          <a:prstGeom prst="triangle">
            <a:avLst>
              <a:gd name="adj" fmla="val 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Yes, I have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+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tx1"/>
                </a:solidFill>
              </a:rPr>
              <a:t>РТ    </a:t>
            </a:r>
            <a:r>
              <a:rPr lang="en-US" sz="5400" b="1" dirty="0" smtClean="0">
                <a:solidFill>
                  <a:schemeClr val="tx1"/>
                </a:solidFill>
              </a:rPr>
              <a:t>Step 4  </a:t>
            </a:r>
            <a:r>
              <a:rPr lang="ru-RU" sz="5400" b="1" dirty="0" err="1" smtClean="0">
                <a:solidFill>
                  <a:schemeClr val="tx1"/>
                </a:solidFill>
              </a:rPr>
              <a:t>упр</a:t>
            </a:r>
            <a:r>
              <a:rPr lang="ru-RU" sz="5400" b="1" dirty="0" smtClean="0">
                <a:solidFill>
                  <a:schemeClr val="tx1"/>
                </a:solidFill>
              </a:rPr>
              <a:t> 1-5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214422"/>
            <a:ext cx="6429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/>
          </a:p>
          <a:p>
            <a:endParaRPr lang="ru-RU" sz="4400" dirty="0" smtClean="0"/>
          </a:p>
          <a:p>
            <a:r>
              <a:rPr lang="en-US" sz="4400" dirty="0" smtClean="0"/>
              <a:t>I have a cat </a:t>
            </a:r>
            <a:endParaRPr lang="ru-RU" sz="4400" dirty="0" smtClean="0"/>
          </a:p>
          <a:p>
            <a:r>
              <a:rPr lang="en-US" sz="4400" dirty="0" smtClean="0"/>
              <a:t>Its name is May</a:t>
            </a:r>
            <a:endParaRPr lang="ru-RU" sz="4400" dirty="0" smtClean="0"/>
          </a:p>
          <a:p>
            <a:r>
              <a:rPr lang="en-US" sz="4400" dirty="0" smtClean="0"/>
              <a:t>Its coat is white</a:t>
            </a:r>
            <a:r>
              <a:rPr lang="ru-RU" sz="4400" dirty="0" smtClean="0"/>
              <a:t> </a:t>
            </a:r>
          </a:p>
          <a:p>
            <a:r>
              <a:rPr lang="en-US" sz="4400" dirty="0" smtClean="0"/>
              <a:t>And spots are grey</a:t>
            </a:r>
            <a:endParaRPr lang="ru-RU" sz="4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4225" y="642918"/>
            <a:ext cx="4549775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</a:t>
            </a:r>
            <a:r>
              <a:rPr lang="ru-RU" smtClean="0"/>
              <a:t>эти предметы</a:t>
            </a:r>
            <a:endParaRPr lang="ru-RU" dirty="0"/>
          </a:p>
        </p:txBody>
      </p:sp>
      <p:pic>
        <p:nvPicPr>
          <p:cNvPr id="4" name="Picture 2" descr="C:\Users\Пользователь\Pictures\b3e2d73741741e27ff6d275d2c4aad1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85720" y="1142984"/>
            <a:ext cx="2182198" cy="1454435"/>
          </a:xfrm>
          <a:prstGeom prst="rect">
            <a:avLst/>
          </a:prstGeom>
          <a:noFill/>
        </p:spPr>
      </p:pic>
      <p:pic>
        <p:nvPicPr>
          <p:cNvPr id="5" name="Picture 2" descr="C:\Users\Пользователь\Pictures\i (8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2928934"/>
            <a:ext cx="2071702" cy="1490304"/>
          </a:xfrm>
          <a:prstGeom prst="rect">
            <a:avLst/>
          </a:prstGeom>
          <a:noFill/>
        </p:spPr>
      </p:pic>
      <p:pic>
        <p:nvPicPr>
          <p:cNvPr id="6" name="Picture 2" descr="C:\Users\Пользователь\Pictures\gvetovie_gammi_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572008"/>
            <a:ext cx="2466260" cy="1857388"/>
          </a:xfrm>
          <a:prstGeom prst="rect">
            <a:avLst/>
          </a:prstGeom>
          <a:noFill/>
        </p:spPr>
      </p:pic>
      <p:pic>
        <p:nvPicPr>
          <p:cNvPr id="7" name="Picture 2" descr="C:\Users\Пользователь\Pictures\птичье-гнездо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857488" y="1142984"/>
            <a:ext cx="2428891" cy="1744029"/>
          </a:xfrm>
          <a:prstGeom prst="rect">
            <a:avLst/>
          </a:prstGeom>
          <a:noFill/>
        </p:spPr>
      </p:pic>
      <p:pic>
        <p:nvPicPr>
          <p:cNvPr id="8" name="Picture 2" descr="C:\Users\Пользователь\Pictures\luxfon.com-12697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000364" y="3071810"/>
            <a:ext cx="2400317" cy="1500198"/>
          </a:xfrm>
          <a:prstGeom prst="rect">
            <a:avLst/>
          </a:prstGeom>
          <a:noFill/>
        </p:spPr>
      </p:pic>
      <p:pic>
        <p:nvPicPr>
          <p:cNvPr id="9" name="Picture 2" descr="C:\Users\Пользователь\Pictures\20130717023336_11906_galler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4643446"/>
            <a:ext cx="2071702" cy="1714512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Pictures\32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1214422"/>
            <a:ext cx="2103745" cy="1785950"/>
          </a:xfrm>
          <a:prstGeom prst="rect">
            <a:avLst/>
          </a:prstGeom>
          <a:noFill/>
        </p:spPr>
      </p:pic>
      <p:pic>
        <p:nvPicPr>
          <p:cNvPr id="11" name="Picture 2" descr="C:\Users\Пользователь\Pictures\cyplyat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84" y="2857496"/>
            <a:ext cx="2571769" cy="1785950"/>
          </a:xfrm>
          <a:prstGeom prst="rect">
            <a:avLst/>
          </a:prstGeom>
          <a:noFill/>
        </p:spPr>
      </p:pic>
      <p:pic>
        <p:nvPicPr>
          <p:cNvPr id="12" name="Picture 2" descr="C:\Users\Пользователь\Pictures\proekt-karkas-dom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3570" y="4643446"/>
            <a:ext cx="2571768" cy="1784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September 22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                                              </a:t>
            </a:r>
            <a:r>
              <a:rPr lang="en-US" b="1" dirty="0" err="1" smtClean="0"/>
              <a:t>Classwork</a:t>
            </a:r>
            <a:r>
              <a:rPr lang="ru-RU" b="1" dirty="0" smtClean="0"/>
              <a:t> Напишите местоимения</a:t>
            </a:r>
          </a:p>
          <a:p>
            <a:r>
              <a:rPr lang="ru-RU" b="1" dirty="0" smtClean="0"/>
              <a:t>Я </a:t>
            </a:r>
            <a:r>
              <a:rPr lang="en-US" b="1" dirty="0" smtClean="0"/>
              <a:t>  -</a:t>
            </a:r>
            <a:r>
              <a:rPr lang="ru-RU" b="1" dirty="0" smtClean="0"/>
              <a:t>     </a:t>
            </a:r>
            <a:r>
              <a:rPr lang="en-US" b="1" dirty="0" smtClean="0"/>
              <a:t>I</a:t>
            </a:r>
            <a:r>
              <a:rPr lang="ru-RU" b="1" dirty="0" smtClean="0"/>
              <a:t>                                мы </a:t>
            </a:r>
            <a:r>
              <a:rPr lang="en-US" b="1" dirty="0" smtClean="0"/>
              <a:t>-</a:t>
            </a:r>
            <a:r>
              <a:rPr lang="ru-RU" b="1" dirty="0" smtClean="0"/>
              <a:t>                                      </a:t>
            </a:r>
          </a:p>
          <a:p>
            <a:r>
              <a:rPr lang="ru-RU" b="1" dirty="0" smtClean="0"/>
              <a:t>Ты</a:t>
            </a:r>
            <a:r>
              <a:rPr lang="en-US" b="1" dirty="0" smtClean="0"/>
              <a:t>  -</a:t>
            </a:r>
            <a:r>
              <a:rPr lang="ru-RU" b="1" dirty="0" smtClean="0"/>
              <a:t>                                 </a:t>
            </a:r>
            <a:r>
              <a:rPr lang="en-US" b="1" dirty="0" smtClean="0"/>
              <a:t>   </a:t>
            </a:r>
            <a:r>
              <a:rPr lang="ru-RU" b="1" dirty="0" smtClean="0"/>
              <a:t>вы</a:t>
            </a:r>
            <a:r>
              <a:rPr lang="en-US" b="1" dirty="0" smtClean="0"/>
              <a:t>-</a:t>
            </a:r>
            <a:endParaRPr lang="ru-RU" b="1" dirty="0" smtClean="0"/>
          </a:p>
          <a:p>
            <a:r>
              <a:rPr lang="ru-RU" b="1" dirty="0" smtClean="0"/>
              <a:t>Он </a:t>
            </a:r>
            <a:r>
              <a:rPr lang="en-US" b="1" dirty="0" smtClean="0"/>
              <a:t>-</a:t>
            </a:r>
            <a:r>
              <a:rPr lang="ru-RU" b="1" dirty="0" smtClean="0"/>
              <a:t>                               </a:t>
            </a:r>
            <a:r>
              <a:rPr lang="en-US" b="1" dirty="0" smtClean="0"/>
              <a:t>     </a:t>
            </a:r>
            <a:r>
              <a:rPr lang="ru-RU" b="1" dirty="0" smtClean="0"/>
              <a:t> они</a:t>
            </a:r>
            <a:r>
              <a:rPr lang="en-US" b="1" dirty="0" smtClean="0"/>
              <a:t> -</a:t>
            </a:r>
            <a:endParaRPr lang="ru-RU" b="1" dirty="0" smtClean="0"/>
          </a:p>
          <a:p>
            <a:r>
              <a:rPr lang="ru-RU" b="1" dirty="0" smtClean="0"/>
              <a:t>Она</a:t>
            </a:r>
            <a:r>
              <a:rPr lang="en-US" b="1" dirty="0" smtClean="0"/>
              <a:t> -</a:t>
            </a:r>
            <a:endParaRPr lang="ru-RU" b="1" dirty="0" smtClean="0"/>
          </a:p>
          <a:p>
            <a:r>
              <a:rPr lang="ru-RU" b="1" dirty="0" smtClean="0"/>
              <a:t>Оно -</a:t>
            </a:r>
            <a:endParaRPr lang="en-US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dirty="0" err="1" smtClean="0">
                <a:solidFill>
                  <a:schemeClr val="tx1"/>
                </a:solidFill>
              </a:rPr>
              <a:t>Стр</a:t>
            </a:r>
            <a:r>
              <a:rPr lang="ru-RU" sz="7200" b="1" dirty="0" smtClean="0">
                <a:solidFill>
                  <a:schemeClr val="tx1"/>
                </a:solidFill>
              </a:rPr>
              <a:t> 13 </a:t>
            </a:r>
            <a:r>
              <a:rPr lang="ru-RU" sz="7200" b="1" dirty="0" err="1" smtClean="0">
                <a:solidFill>
                  <a:schemeClr val="tx1"/>
                </a:solidFill>
              </a:rPr>
              <a:t>упр</a:t>
            </a:r>
            <a:r>
              <a:rPr lang="ru-RU" sz="7200" b="1" dirty="0" smtClean="0">
                <a:solidFill>
                  <a:schemeClr val="tx1"/>
                </a:solidFill>
              </a:rPr>
              <a:t> 7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Пользователь\Pictures\img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What's his /her name 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My</a:t>
            </a:r>
            <a:r>
              <a:rPr lang="en-US" sz="3600" b="1" dirty="0" smtClean="0">
                <a:solidFill>
                  <a:schemeClr val="tx1"/>
                </a:solidFill>
              </a:rPr>
              <a:t> name is…….</a:t>
            </a:r>
          </a:p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400" b="1" dirty="0" smtClean="0">
                <a:solidFill>
                  <a:schemeClr val="tx1"/>
                </a:solidFill>
              </a:rPr>
              <a:t>His </a:t>
            </a:r>
            <a:r>
              <a:rPr lang="en-US" sz="3600" b="1" dirty="0" smtClean="0">
                <a:solidFill>
                  <a:schemeClr val="tx1"/>
                </a:solidFill>
              </a:rPr>
              <a:t>name is…….</a:t>
            </a:r>
          </a:p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400" b="1" dirty="0" smtClean="0">
                <a:solidFill>
                  <a:schemeClr val="tx1"/>
                </a:solidFill>
              </a:rPr>
              <a:t>Her</a:t>
            </a:r>
            <a:r>
              <a:rPr lang="en-US" sz="3600" b="1" dirty="0" smtClean="0">
                <a:solidFill>
                  <a:schemeClr val="tx1"/>
                </a:solidFill>
              </a:rPr>
              <a:t> name is</a:t>
            </a:r>
            <a:r>
              <a:rPr lang="en-US" sz="3600" b="1" dirty="0" smtClean="0"/>
              <a:t>……</a:t>
            </a:r>
            <a:r>
              <a:rPr lang="en-US" dirty="0" smtClean="0"/>
              <a:t>..</a:t>
            </a:r>
            <a:endParaRPr lang="ru-RU" dirty="0"/>
          </a:p>
        </p:txBody>
      </p:sp>
      <p:pic>
        <p:nvPicPr>
          <p:cNvPr id="5122" name="Picture 2" descr="C:\Users\Пользователь\Pictures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2571768" cy="1448883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Pictures\82593045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714620"/>
            <a:ext cx="2643206" cy="1616780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Pictures\105160766_large_wfhGaPfc0Do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643446"/>
            <a:ext cx="3263896" cy="1972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b="1" dirty="0" smtClean="0">
                <a:solidFill>
                  <a:schemeClr val="tx1"/>
                </a:solidFill>
              </a:rPr>
              <a:t>Учимся говорить о том, что у нас есть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/>
              <a:t> </a:t>
            </a:r>
            <a:r>
              <a:rPr lang="en-US" sz="6600" dirty="0" smtClean="0">
                <a:solidFill>
                  <a:schemeClr val="tx1"/>
                </a:solidFill>
              </a:rPr>
              <a:t>I have</a:t>
            </a:r>
          </a:p>
          <a:p>
            <a:pPr>
              <a:buNone/>
            </a:pPr>
            <a:r>
              <a:rPr lang="en-US" sz="6600" dirty="0" smtClean="0">
                <a:solidFill>
                  <a:schemeClr val="tx1"/>
                </a:solidFill>
              </a:rPr>
              <a:t> He has</a:t>
            </a:r>
            <a:endParaRPr lang="ru-RU" sz="6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6600" dirty="0" smtClean="0">
                <a:solidFill>
                  <a:schemeClr val="tx1"/>
                </a:solidFill>
              </a:rPr>
              <a:t>She has</a:t>
            </a:r>
            <a:endParaRPr lang="ru-RU" sz="66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214423"/>
            <a:ext cx="22859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Лисичка-сестричка (600x407, 50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60" y="3143248"/>
            <a:ext cx="2143140" cy="1764939"/>
          </a:xfrm>
          <a:prstGeom prst="rect">
            <a:avLst/>
          </a:prstGeom>
          <a:noFill/>
        </p:spPr>
      </p:pic>
      <p:pic>
        <p:nvPicPr>
          <p:cNvPr id="6" name="Picture 6" descr="собака, взгляд, дру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857760"/>
            <a:ext cx="2043685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im0-tub-ru.yandex.net/i?id=7468e88c5a43c5ad0906f46a678bb1ba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572296" cy="49291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429132"/>
            <a:ext cx="8686800" cy="200026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sz="4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2852"/>
            <a:ext cx="7481910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Have you got…</a:t>
            </a:r>
            <a:r>
              <a:rPr lang="ru-RU" sz="4800" dirty="0" smtClean="0"/>
              <a:t>.?</a:t>
            </a:r>
            <a:r>
              <a:rPr lang="en-US" sz="4800" dirty="0" smtClean="0"/>
              <a:t> </a:t>
            </a:r>
          </a:p>
          <a:p>
            <a:pPr>
              <a:buNone/>
            </a:pPr>
            <a:endParaRPr lang="en-US" sz="4800" dirty="0" smtClean="0"/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4500562" y="2643158"/>
            <a:ext cx="4643438" cy="421484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No, I haven't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-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0" y="2643182"/>
            <a:ext cx="4572000" cy="4214818"/>
          </a:xfrm>
          <a:prstGeom prst="triangle">
            <a:avLst>
              <a:gd name="adj" fmla="val 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Yes, I have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+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152</Words>
  <PresentationFormat>Экран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Назовите эти предметы</vt:lpstr>
      <vt:lpstr>September 22</vt:lpstr>
      <vt:lpstr>Проверяем домашнее задание</vt:lpstr>
      <vt:lpstr>повторяем</vt:lpstr>
      <vt:lpstr>What's his /her name ? </vt:lpstr>
      <vt:lpstr>    Учимся говорить о том, что у нас есть </vt:lpstr>
      <vt:lpstr>    </vt:lpstr>
      <vt:lpstr>   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2016-09-22T15:33:28Z</dcterms:created>
  <dcterms:modified xsi:type="dcterms:W3CDTF">2016-11-27T08:36:05Z</dcterms:modified>
</cp:coreProperties>
</file>