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9" r:id="rId3"/>
    <p:sldId id="270" r:id="rId4"/>
    <p:sldId id="271" r:id="rId5"/>
    <p:sldId id="274" r:id="rId6"/>
    <p:sldId id="273" r:id="rId7"/>
    <p:sldId id="275" r:id="rId8"/>
    <p:sldId id="276" r:id="rId9"/>
    <p:sldId id="278" r:id="rId10"/>
    <p:sldId id="277" r:id="rId11"/>
    <p:sldId id="279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2" d="100"/>
          <a:sy n="52" d="100"/>
        </p:scale>
        <p:origin x="-1142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E8C29-E0F1-4435-B7A1-E41FF301C52C}" type="datetimeFigureOut">
              <a:rPr lang="ru-RU" smtClean="0"/>
              <a:t>26.11.2016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9DFF2-332E-498F-9293-603CC3A1B9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11409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E8C29-E0F1-4435-B7A1-E41FF301C52C}" type="datetimeFigureOut">
              <a:rPr lang="ru-RU" smtClean="0"/>
              <a:t>26.11.2016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9DFF2-332E-498F-9293-603CC3A1B9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76064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E8C29-E0F1-4435-B7A1-E41FF301C52C}" type="datetimeFigureOut">
              <a:rPr lang="ru-RU" smtClean="0"/>
              <a:t>26.11.2016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9DFF2-332E-498F-9293-603CC3A1B9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20369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E8C29-E0F1-4435-B7A1-E41FF301C52C}" type="datetimeFigureOut">
              <a:rPr lang="ru-RU" smtClean="0"/>
              <a:t>26.11.2016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9DFF2-332E-498F-9293-603CC3A1B9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48417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E8C29-E0F1-4435-B7A1-E41FF301C52C}" type="datetimeFigureOut">
              <a:rPr lang="ru-RU" smtClean="0"/>
              <a:t>26.11.2016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9DFF2-332E-498F-9293-603CC3A1B9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2842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E8C29-E0F1-4435-B7A1-E41FF301C52C}" type="datetimeFigureOut">
              <a:rPr lang="ru-RU" smtClean="0"/>
              <a:t>26.11.2016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9DFF2-332E-498F-9293-603CC3A1B9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2480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E8C29-E0F1-4435-B7A1-E41FF301C52C}" type="datetimeFigureOut">
              <a:rPr lang="ru-RU" smtClean="0"/>
              <a:t>26.11.2016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9DFF2-332E-498F-9293-603CC3A1B9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55723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E8C29-E0F1-4435-B7A1-E41FF301C52C}" type="datetimeFigureOut">
              <a:rPr lang="ru-RU" smtClean="0"/>
              <a:t>26.11.2016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9DFF2-332E-498F-9293-603CC3A1B9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33107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E8C29-E0F1-4435-B7A1-E41FF301C52C}" type="datetimeFigureOut">
              <a:rPr lang="ru-RU" smtClean="0"/>
              <a:t>26.11.2016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9DFF2-332E-498F-9293-603CC3A1B9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79673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E8C29-E0F1-4435-B7A1-E41FF301C52C}" type="datetimeFigureOut">
              <a:rPr lang="ru-RU" smtClean="0"/>
              <a:t>26.11.2016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9DFF2-332E-498F-9293-603CC3A1B9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99190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E8C29-E0F1-4435-B7A1-E41FF301C52C}" type="datetimeFigureOut">
              <a:rPr lang="ru-RU" smtClean="0"/>
              <a:t>26.11.2016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9DFF2-332E-498F-9293-603CC3A1B9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01757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9E8C29-E0F1-4435-B7A1-E41FF301C52C}" type="datetimeFigureOut">
              <a:rPr lang="ru-RU" smtClean="0"/>
              <a:t>26.11.2016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89DFF2-332E-498F-9293-603CC3A1B9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06579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2132856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Презентация мероприятий по проектной деятельности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младший возраст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Образовательная область</a:t>
            </a:r>
          </a:p>
          <a:p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«Художественно – эстетическое развитие»</a:t>
            </a:r>
          </a:p>
          <a:p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Автор: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воспитатель первой категории </a:t>
            </a:r>
          </a:p>
          <a:p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Петрова Наталья Борисовна,</a:t>
            </a:r>
          </a:p>
          <a:p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0096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Зарисовка наблюдений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Anonymouse\Desktop\Петрова\2015-2016 уч. год\работа в 59дс\итоговая работа\итоговая работа\фото наблюдения\IMG_20150727_11001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748693"/>
            <a:ext cx="7380000" cy="442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676490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18658"/>
          </a:xfrm>
        </p:spPr>
        <p:txBody>
          <a:bodyPr>
            <a:normAutofit/>
          </a:bodyPr>
          <a:lstStyle/>
          <a:p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Научить ребенка чувствовать и понимать красоту жизни — большая и трудная задача, которая требует длительной работы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взрослых 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93724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484785"/>
            <a:ext cx="8229600" cy="4032448"/>
          </a:xfrm>
        </p:spPr>
      </p:pic>
    </p:spTree>
    <p:extLst>
      <p:ext uri="{BB962C8B-B14F-4D97-AF65-F5344CB8AC3E}">
        <p14:creationId xmlns:p14="http://schemas.microsoft.com/office/powerpoint/2010/main" val="1147833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В соответствии с ФГОС дошкольного образования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45720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Художественно-эстетическое развитие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 предполагает развитие предпосылок ценностно-смыслового восприятия и понимания произведений искусства (словесного, музыкального, изобразительного), мира природы; становление эстетического отношения к окружающему миру; формирование элементарных представлений о видах искусства; восприятие музыки, художественной литературы, фольклора; стимулирование сопереживания персонажам художественных произведений; реализацию самостоятельной творческой деятельности детей (изобразительной, конструктивно-модельной, музыкальной и др.).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80198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Проект «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Книжкина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неделя»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Anonymouse\Desktop\Петрова\2015-2016 уч. год\работа в 59дс\итоговая работа\фото презентация\IMG_20160722_09082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628800"/>
            <a:ext cx="7236296" cy="43417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2619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Создание иллюстраций к сказке «Колобок»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Anonymouse\Desktop\Петрова\2015-2016 уч. год\работа в 59дс\итоговая работа\фото презентация\IMG_20160720_09024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364" y="1600200"/>
            <a:ext cx="7543271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09368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Аппликация по мотивам музыкальных произведений</a:t>
            </a:r>
            <a:endParaRPr lang="ru-RU" dirty="0"/>
          </a:p>
        </p:txBody>
      </p:sp>
      <p:sp>
        <p:nvSpPr>
          <p:cNvPr id="8" name="Объект 7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9" name="Picture 2" descr="C:\Users\Anonymouse\Desktop\Петрова\2015-2016 уч. год\работа в 59дс\итоговая работа\фото презентация\IMG_20160720_081700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2651601"/>
            <a:ext cx="4038600" cy="2423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C:\Users\Anonymouse\Desktop\Петрова\2015-2016 уч. год\работа в 59дс\итоговая работа\фото презентация\IMG_20160720_08115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556792"/>
            <a:ext cx="4020000" cy="241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26291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Рисунок к собственному произведению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C:\Users\Anonymouse\Desktop\Петрова\2015-2016 уч. год\работа в 59дс\итоговая работа\фото презентация\IMG_20160720_09254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772816"/>
            <a:ext cx="7200000" cy="43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83279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84792" y="260648"/>
            <a:ext cx="8229600" cy="1143000"/>
          </a:xfrm>
        </p:spPr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Рисование по собственному замыслу  с использованием бросового материала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3" name="Picture 3" descr="C:\Users\Anonymouse\Desktop\Петрова\2015-2016 уч. год\работа в 59дс\итоговая работа\фото презентация\IMG_20160803_10542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700808"/>
            <a:ext cx="7200000" cy="43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8379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Конструктивно – модельная деятельность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6" name="Picture 2" descr="C:\Users\Anonymouse\Desktop\Петрова\2015-2016 уч. год\работа в 59дс\итоговая работа\фото презентация\IMG_20160805_07322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617" y="2204864"/>
            <a:ext cx="3900000" cy="23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Anonymouse\Desktop\Петрова\2015-2016 уч. год\работа в 59дс\итоговая работа\фото презентация\IMG_20160722_09053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3573016"/>
            <a:ext cx="4020000" cy="241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543897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Музыкально – ритмические движения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Anonymouse\Desktop\Петрова\2015-2016 уч. год\работа в 59дс\итоговая работа\фото презентация\IMG_20160722_09044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407" y="1700808"/>
            <a:ext cx="6960000" cy="417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5503443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165</TotalTime>
  <Words>78</Words>
  <Application>Microsoft Office PowerPoint</Application>
  <PresentationFormat>Экран (4:3)</PresentationFormat>
  <Paragraphs>17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Презентация мероприятий по проектной деятельности младший возраст</vt:lpstr>
      <vt:lpstr>В соответствии с ФГОС дошкольного образования</vt:lpstr>
      <vt:lpstr>Проект «Книжкина неделя»</vt:lpstr>
      <vt:lpstr>Создание иллюстраций к сказке «Колобок»</vt:lpstr>
      <vt:lpstr>Аппликация по мотивам музыкальных произведений</vt:lpstr>
      <vt:lpstr>Рисунок к собственному произведению</vt:lpstr>
      <vt:lpstr>Рисование по собственному замыслу  с использованием бросового материала</vt:lpstr>
      <vt:lpstr>Конструктивно – модельная деятельность</vt:lpstr>
      <vt:lpstr>Музыкально – ритмические движения</vt:lpstr>
      <vt:lpstr>Зарисовка наблюдений</vt:lpstr>
      <vt:lpstr>Научить ребенка чувствовать и понимать красоту жизни — большая и трудная задача, которая требует длительной работы взрослых </vt:lpstr>
      <vt:lpstr>СПАСИБО ЗА ВНИМАНИЕ!</vt:lpstr>
    </vt:vector>
  </TitlesOfParts>
  <Company>CIA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итоговых мероприятий по проектной деятельности</dc:title>
  <dc:creator>Anonymouse</dc:creator>
  <cp:lastModifiedBy>Anonymouse</cp:lastModifiedBy>
  <cp:revision>28</cp:revision>
  <dcterms:created xsi:type="dcterms:W3CDTF">2016-05-05T18:37:45Z</dcterms:created>
  <dcterms:modified xsi:type="dcterms:W3CDTF">2016-11-26T16:55:48Z</dcterms:modified>
</cp:coreProperties>
</file>