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7" r:id="rId4"/>
    <p:sldId id="271" r:id="rId5"/>
    <p:sldId id="272" r:id="rId6"/>
    <p:sldId id="270" r:id="rId7"/>
    <p:sldId id="269" r:id="rId8"/>
    <p:sldId id="273" r:id="rId9"/>
    <p:sldId id="275" r:id="rId10"/>
    <p:sldId id="276" r:id="rId11"/>
    <p:sldId id="279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432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4ED81D3-2D69-44AF-88DD-57553A58B8F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C4403EE-23C1-435E-81E4-DD83CCF55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81D3-2D69-44AF-88DD-57553A58B8F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03EE-23C1-435E-81E4-DD83CCF55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81D3-2D69-44AF-88DD-57553A58B8F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03EE-23C1-435E-81E4-DD83CCF55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4ED81D3-2D69-44AF-88DD-57553A58B8F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4403EE-23C1-435E-81E4-DD83CCF558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4ED81D3-2D69-44AF-88DD-57553A58B8F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C4403EE-23C1-435E-81E4-DD83CCF55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81D3-2D69-44AF-88DD-57553A58B8F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03EE-23C1-435E-81E4-DD83CCF558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81D3-2D69-44AF-88DD-57553A58B8F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03EE-23C1-435E-81E4-DD83CCF558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4ED81D3-2D69-44AF-88DD-57553A58B8F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4403EE-23C1-435E-81E4-DD83CCF558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81D3-2D69-44AF-88DD-57553A58B8F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03EE-23C1-435E-81E4-DD83CCF55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4ED81D3-2D69-44AF-88DD-57553A58B8F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4403EE-23C1-435E-81E4-DD83CCF558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4ED81D3-2D69-44AF-88DD-57553A58B8F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4403EE-23C1-435E-81E4-DD83CCF558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4ED81D3-2D69-44AF-88DD-57553A58B8F7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4403EE-23C1-435E-81E4-DD83CCF55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15206" y="2130425"/>
            <a:ext cx="124299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0115" cy="6858000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25908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узнаем способы, с помощью которых сможем  </a:t>
            </a:r>
            <a:r>
              <a:rPr lang="ru-RU" sz="49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регулировать </a:t>
            </a:r>
            <a:r>
              <a:rPr lang="ru-RU" sz="4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величину  физической нагрузки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142851"/>
          <a:ext cx="7858180" cy="6583499"/>
        </p:xfrm>
        <a:graphic>
          <a:graphicData uri="http://schemas.openxmlformats.org/drawingml/2006/table">
            <a:tbl>
              <a:tblPr/>
              <a:tblGrid>
                <a:gridCol w="5709193"/>
                <a:gridCol w="2148987"/>
              </a:tblGrid>
              <a:tr h="44462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Игра « К своему обручу». Бег в </a:t>
                      </a:r>
                      <a:r>
                        <a:rPr lang="ru-RU" sz="1800" b="1" u="sng" dirty="0">
                          <a:latin typeface="Times New Roman"/>
                          <a:ea typeface="Calibri"/>
                          <a:cs typeface="Times New Roman"/>
                        </a:rPr>
                        <a:t>медленном 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темпе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0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Пульс до игры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Пульс после игры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Разность величин пульса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94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Игра « Догонялки с хвостиком». Бег в </a:t>
                      </a:r>
                      <a:r>
                        <a:rPr lang="ru-RU" sz="2000" b="1" u="sng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быстром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темпе.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0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Пульс до игры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Пульс после игры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Разность величин пульса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2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Игра « Передай обруч»». Активный </a:t>
                      </a:r>
                      <a:r>
                        <a:rPr lang="ru-RU" sz="2000" b="1" u="sng" dirty="0">
                          <a:latin typeface="Times New Roman"/>
                          <a:ea typeface="Calibri"/>
                          <a:cs typeface="Times New Roman"/>
                        </a:rPr>
                        <a:t>отдых.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0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Пульс до игры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Пульс после игры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Разность величин пульса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2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Игра « Невод». Бег в </a:t>
                      </a:r>
                      <a:r>
                        <a:rPr lang="ru-RU" sz="2000" b="1" u="sng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быстром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темпе.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0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Пульс до игры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Пульс после игры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Разность величин пульса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670" marR="17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Физическая нагрузка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большая  (151-170уд/мин)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средняя  (131-150уд/мин)   </a:t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94327"/>
                </a:solidFill>
                <a:latin typeface="Times New Roman" pitchFamily="18" charset="0"/>
                <a:cs typeface="Times New Roman" pitchFamily="18" charset="0"/>
              </a:rPr>
              <a:t>малая  (менее130уд/мин)</a:t>
            </a:r>
            <a:br>
              <a:rPr lang="ru-RU" sz="3600" dirty="0" smtClean="0">
                <a:solidFill>
                  <a:srgbClr val="094327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9432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3143248"/>
            <a:ext cx="6172200" cy="189436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Ребята, какие оздоровительные мероприятия   включены в ваш режим дня, чем вы заняты на прогулках?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3143248"/>
            <a:ext cx="6172200" cy="1894362"/>
          </a:xfrm>
        </p:spPr>
        <p:txBody>
          <a:bodyPr>
            <a:noAutofit/>
          </a:bodyPr>
          <a:lstStyle/>
          <a:p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eod-schckola.ucoz.ru/lager/DSC079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071546"/>
            <a:ext cx="6286544" cy="4714908"/>
          </a:xfrm>
          <a:prstGeom prst="rect">
            <a:avLst/>
          </a:prstGeom>
          <a:ln w="5715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3143248"/>
            <a:ext cx="6172200" cy="1894362"/>
          </a:xfrm>
        </p:spPr>
        <p:txBody>
          <a:bodyPr>
            <a:noAutofit/>
          </a:bodyPr>
          <a:lstStyle/>
          <a:p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785794"/>
            <a:ext cx="6381794" cy="4786346"/>
          </a:xfrm>
          <a:prstGeom prst="rect">
            <a:avLst/>
          </a:prstGeom>
          <a:ln w="5715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3143248"/>
            <a:ext cx="6172200" cy="1894362"/>
          </a:xfrm>
        </p:spPr>
        <p:txBody>
          <a:bodyPr>
            <a:noAutofit/>
          </a:bodyPr>
          <a:lstStyle/>
          <a:p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214422"/>
            <a:ext cx="6162675" cy="4114800"/>
          </a:xfrm>
          <a:prstGeom prst="rect">
            <a:avLst/>
          </a:prstGeom>
          <a:ln w="5715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3143248"/>
            <a:ext cx="6172200" cy="1894362"/>
          </a:xfrm>
        </p:spPr>
        <p:txBody>
          <a:bodyPr>
            <a:noAutofit/>
          </a:bodyPr>
          <a:lstStyle/>
          <a:p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2304" y="1000108"/>
            <a:ext cx="6573259" cy="4357718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3143248"/>
            <a:ext cx="6172200" cy="1894362"/>
          </a:xfrm>
        </p:spPr>
        <p:txBody>
          <a:bodyPr>
            <a:noAutofit/>
          </a:bodyPr>
          <a:lstStyle/>
          <a:p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вы думаете, когда возникает такая ситуация?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1.bp.blogspot.com/-IDfgh4ylwv8/VK_AWfFgm6I/AAAAAAAAA8U/D5ELygoK8JA/s1600/BNEGD_K_2J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85728"/>
            <a:ext cx="6786711" cy="4429156"/>
          </a:xfrm>
          <a:prstGeom prst="rect">
            <a:avLst/>
          </a:prstGeom>
          <a:ln w="5715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Поскольку вы сами являетесь организаторами своего досуга вам необходимо знать: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получить пользу от физической нагрузки, вы должны знать с помощью чего её можно  регулировать?</a:t>
            </a:r>
            <a:b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244794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повышать </a:t>
            </a:r>
            <a:r>
              <a:rPr lang="ru-RU" sz="4400" dirty="0" smtClean="0"/>
              <a:t>   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понижать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715016"/>
            <a:ext cx="6172200" cy="6599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 rot="10800000">
            <a:off x="2928926" y="2000240"/>
            <a:ext cx="1214446" cy="250033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71670" y="500042"/>
            <a:ext cx="63579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Регулировать-   изменять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6286512" y="2071678"/>
            <a:ext cx="1214446" cy="2500330"/>
          </a:xfrm>
          <a:prstGeom prst="downArrow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117</TotalTime>
  <Words>128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Слайд 1</vt:lpstr>
      <vt:lpstr>Ребята, какие оздоровительные мероприятия   включены в ваш режим дня, чем вы заняты на прогулках? </vt:lpstr>
      <vt:lpstr>Слайд 3</vt:lpstr>
      <vt:lpstr>Слайд 4</vt:lpstr>
      <vt:lpstr>Слайд 5</vt:lpstr>
      <vt:lpstr>Слайд 6</vt:lpstr>
      <vt:lpstr>Слайд 7</vt:lpstr>
      <vt:lpstr>Поскольку вы сами являетесь организаторами своего досуга вам необходимо знать:  Чтобы получить пользу от физической нагрузки, вы должны знать с помощью чего её можно  регулировать? </vt:lpstr>
      <vt:lpstr>  повышать     понижать</vt:lpstr>
      <vt:lpstr>Мы узнаем способы, с помощью которых сможем  регулировать величину  физической нагрузки.  </vt:lpstr>
      <vt:lpstr>Слайд 11</vt:lpstr>
      <vt:lpstr>Физическая нагрузка  большая  (151-170уд/мин)   средняя  (131-150уд/мин)         малая  (менее130уд/мин)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14</cp:revision>
  <dcterms:created xsi:type="dcterms:W3CDTF">2015-11-19T17:15:28Z</dcterms:created>
  <dcterms:modified xsi:type="dcterms:W3CDTF">2015-11-23T17:01:32Z</dcterms:modified>
</cp:coreProperties>
</file>