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Ангел. Даша Б. 3 года 7 мес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371600"/>
            <a:ext cx="3424252" cy="4522060"/>
          </a:xfrm>
        </p:spPr>
      </p:pic>
      <p:pic>
        <p:nvPicPr>
          <p:cNvPr id="9" name="Содержимое 8" descr="Ежик в траве. Аня Б. 4 года 5 мес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14800" y="152400"/>
            <a:ext cx="4419600" cy="3154856"/>
          </a:xfrm>
        </p:spPr>
      </p:pic>
      <p:pic>
        <p:nvPicPr>
          <p:cNvPr id="10" name="Содержимое 8" descr="Ежик в траве. Аня Б. 4 года 5 мес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429000"/>
            <a:ext cx="4245185" cy="321898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2</cp:revision>
  <dcterms:modified xsi:type="dcterms:W3CDTF">2016-11-27T00:59:46Z</dcterms:modified>
</cp:coreProperties>
</file>