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A17B2-B9F6-45E9-B195-6904ECD1FBDF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8D6E9-3A39-40FA-896C-BC8226CD0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8D6E9-3A39-40FA-896C-BC8226CD065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3C7367-85BD-456B-B6B0-BD7314E05229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C8E7D36-5497-45E8-B847-97942D4AD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 по теме  «Дары осени»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ГБДОУ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/с № 3 Петроградского района Санкт-Петербурга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М.А.Двукраева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404664"/>
            <a:ext cx="7632848" cy="599216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Осень золотая в гости к нам пришла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  собою  осень  принесла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iew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96752"/>
            <a:ext cx="7239000" cy="50358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теперь  будем  играть в игру вершки-корешки. Овощи надо разложить в корзины . В первую, если съедобен вершок, во вторую если корешок.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1556792"/>
            <a:ext cx="3528393" cy="3253825"/>
          </a:xfrm>
        </p:spPr>
      </p:pic>
      <p:pic>
        <p:nvPicPr>
          <p:cNvPr id="6" name="Содержимое 5" descr="korzina.pn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178300" y="1628800"/>
            <a:ext cx="3521075" cy="3096344"/>
          </a:xfrm>
        </p:spPr>
      </p:pic>
      <p:pic>
        <p:nvPicPr>
          <p:cNvPr id="1026" name="Picture 2" descr="C:\Users\марина\Desktop\дары осени\0_63861_2d8987c4_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5445224"/>
            <a:ext cx="1080120" cy="1114326"/>
          </a:xfrm>
          <a:prstGeom prst="rect">
            <a:avLst/>
          </a:prstGeom>
          <a:noFill/>
        </p:spPr>
      </p:pic>
      <p:pic>
        <p:nvPicPr>
          <p:cNvPr id="1027" name="Picture 3" descr="C:\Users\марина\Desktop\дары осени\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31640" y="5517232"/>
            <a:ext cx="1057300" cy="950640"/>
          </a:xfrm>
          <a:prstGeom prst="rect">
            <a:avLst/>
          </a:prstGeom>
          <a:noFill/>
        </p:spPr>
      </p:pic>
      <p:pic>
        <p:nvPicPr>
          <p:cNvPr id="1028" name="Picture 4" descr="C:\Users\марина\Desktop\дары осени\nD88wFsesjrQm14xi1LUsDmN.jpe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3768" y="5517232"/>
            <a:ext cx="1008112" cy="864096"/>
          </a:xfrm>
          <a:prstGeom prst="rect">
            <a:avLst/>
          </a:prstGeom>
          <a:noFill/>
        </p:spPr>
      </p:pic>
      <p:pic>
        <p:nvPicPr>
          <p:cNvPr id="1029" name="Picture 5" descr="C:\Users\марина\Desktop\дары осени\83cf84c579a24bea4f3c380e26bfc28b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5589240"/>
            <a:ext cx="936104" cy="769268"/>
          </a:xfrm>
          <a:prstGeom prst="rect">
            <a:avLst/>
          </a:prstGeom>
          <a:noFill/>
        </p:spPr>
      </p:pic>
      <p:pic>
        <p:nvPicPr>
          <p:cNvPr id="1030" name="Picture 6" descr="C:\Users\марина\Desktop\дары осени\razvitie-myshlenija-u-detej-detskie_3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08104" y="5517232"/>
            <a:ext cx="1080120" cy="864096"/>
          </a:xfrm>
          <a:prstGeom prst="rect">
            <a:avLst/>
          </a:prstGeom>
          <a:noFill/>
        </p:spPr>
      </p:pic>
      <p:pic>
        <p:nvPicPr>
          <p:cNvPr id="1031" name="Picture 7" descr="C:\Users\марина\Desktop\дары осени\441359_html_6814c86a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32240" y="5589240"/>
            <a:ext cx="892895" cy="820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Мы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капустку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рубим-рубим,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морковку трем-трем,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капусту солим-солим,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капусту жмем-жмем!.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67124570_offer_Sal_zele_mork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0044"/>
            <a:ext cx="7239000" cy="4826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теперь  ребята мы отправимся в сад. Скажите. Что собирают осенью в саду? Какие фрукты и ягоды, назовите.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49663-alen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4520" y="1412875"/>
            <a:ext cx="6304360" cy="50434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Пришло время поиграть в игру , которая называется «Что из чего?» В одну баночку сложим  ягоды  для джема и варенья, а в другую фрукты для сока.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hutterstock_4577133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700808"/>
            <a:ext cx="3672407" cy="3168352"/>
          </a:xfrm>
        </p:spPr>
      </p:pic>
      <p:pic>
        <p:nvPicPr>
          <p:cNvPr id="6" name="Содержимое 5" descr="80002-500x50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99992" y="1700809"/>
            <a:ext cx="3161035" cy="3240360"/>
          </a:xfrm>
        </p:spPr>
      </p:pic>
      <p:pic>
        <p:nvPicPr>
          <p:cNvPr id="2051" name="Picture 3" descr="C:\Users\марина\Desktop\дары осени\mini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5" y="5373216"/>
            <a:ext cx="1368151" cy="1161678"/>
          </a:xfrm>
          <a:prstGeom prst="rect">
            <a:avLst/>
          </a:prstGeom>
          <a:noFill/>
        </p:spPr>
      </p:pic>
      <p:pic>
        <p:nvPicPr>
          <p:cNvPr id="2052" name="Picture 4" descr="C:\Users\марина\Desktop\дары осени\N_fruit30_180_2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75656" y="5445224"/>
            <a:ext cx="1152128" cy="936104"/>
          </a:xfrm>
          <a:prstGeom prst="rect">
            <a:avLst/>
          </a:prstGeom>
          <a:noFill/>
        </p:spPr>
      </p:pic>
      <p:pic>
        <p:nvPicPr>
          <p:cNvPr id="2053" name="Picture 5" descr="C:\Users\марина\Desktop\дары осени\1320578695827_bulletin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808" y="5445224"/>
            <a:ext cx="1224136" cy="968896"/>
          </a:xfrm>
          <a:prstGeom prst="rect">
            <a:avLst/>
          </a:prstGeom>
          <a:noFill/>
        </p:spPr>
      </p:pic>
      <p:pic>
        <p:nvPicPr>
          <p:cNvPr id="2054" name="Picture 6" descr="C:\Users\марина\Desktop\дары осени\red-apple-fruit-i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5301208"/>
            <a:ext cx="1008112" cy="1008112"/>
          </a:xfrm>
          <a:prstGeom prst="rect">
            <a:avLst/>
          </a:prstGeom>
          <a:noFill/>
        </p:spPr>
      </p:pic>
      <p:pic>
        <p:nvPicPr>
          <p:cNvPr id="2055" name="Picture 7" descr="C:\Users\марина\Desktop\дары осени\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08104" y="5517232"/>
            <a:ext cx="1368152" cy="792088"/>
          </a:xfrm>
          <a:prstGeom prst="rect">
            <a:avLst/>
          </a:prstGeom>
          <a:noFill/>
        </p:spPr>
      </p:pic>
      <p:pic>
        <p:nvPicPr>
          <p:cNvPr id="2056" name="Picture 8" descr="C:\Users\марина\Desktop\дары осени\ovoshii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04248" y="5445224"/>
            <a:ext cx="1080120" cy="844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Скажите, ребята, какие  дары осени мы можем встретить в лесу? (Грибы, ягоды,  орехи)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11111_edb72dcb_X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0595" y="1125538"/>
            <a:ext cx="6012209" cy="53308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Осенью люди собирают урожай   на  полях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con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9200" y="1056481"/>
            <a:ext cx="5715000" cy="53244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Щедро одаривает нас осень каждый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0441" y="1196975"/>
            <a:ext cx="7012517" cy="525938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142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Презентация  по теме  «Дары осени»</vt:lpstr>
      <vt:lpstr>Осень золотая в гости к нам пришла И дарЫ  с  собою  осень  принесла</vt:lpstr>
      <vt:lpstr>А теперь  будем  играть в игру вершки-корешки. Овощи надо разложить в корзины . В первую, если съедобен вершок, во вторую если корешок.</vt:lpstr>
      <vt:lpstr> Мы  капустку рубим-рубим, Мы морковку трем-трем, Мы капусту солим-солим, Мы капусту жмем-жмем!.</vt:lpstr>
      <vt:lpstr>А теперь  ребята мы отправимся в сад. Скажите. Что собирают осенью в саду? Какие фрукты и ягоды, назовите.</vt:lpstr>
      <vt:lpstr>Пришло время поиграть в игру , которая называется «Что из чего?» В одну баночку сложим  ягоды  для джема и варенья, а в другую фрукты для сока.</vt:lpstr>
      <vt:lpstr>Скажите, ребята, какие  дары осени мы можем встретить в лесу? (Грибы, ягоды,  орехи)</vt:lpstr>
      <vt:lpstr>Осенью люди собирают урожай   на  полях</vt:lpstr>
      <vt:lpstr>Щедро одаривает нас осень каждый год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по теме  «Дары осени»</dc:title>
  <dc:creator>марина</dc:creator>
  <cp:lastModifiedBy>марина</cp:lastModifiedBy>
  <cp:revision>11</cp:revision>
  <dcterms:created xsi:type="dcterms:W3CDTF">2016-11-27T15:34:29Z</dcterms:created>
  <dcterms:modified xsi:type="dcterms:W3CDTF">2016-11-27T19:21:41Z</dcterms:modified>
</cp:coreProperties>
</file>