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2" r:id="rId1"/>
  </p:sldMasterIdLst>
  <p:sldIdLst>
    <p:sldId id="256" r:id="rId2"/>
    <p:sldId id="259" r:id="rId3"/>
    <p:sldId id="260" r:id="rId4"/>
    <p:sldId id="261" r:id="rId5"/>
    <p:sldId id="262" r:id="rId6"/>
    <p:sldId id="258" r:id="rId7"/>
    <p:sldId id="257" r:id="rId8"/>
    <p:sldId id="263" r:id="rId9"/>
    <p:sldId id="265" r:id="rId10"/>
    <p:sldId id="266" r:id="rId11"/>
    <p:sldId id="267" r:id="rId12"/>
    <p:sldId id="268" r:id="rId13"/>
    <p:sldId id="270" r:id="rId14"/>
    <p:sldId id="272" r:id="rId15"/>
    <p:sldId id="26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283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3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6847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679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5333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288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845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659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34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63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098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47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911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749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531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26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16BF0-F5E0-475A-BDFA-35FF02B95C7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1044829-FA41-4BF6-9595-DA569C74C5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2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  <p:sldLayoutId id="2147483996" r:id="rId14"/>
    <p:sldLayoutId id="2147483997" r:id="rId15"/>
    <p:sldLayoutId id="214748399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zdorovyesberegayuschie__tehnologii__v__sisteme_ozdorovi%20telnoy____raboty__dou__soglasno_-459650.htm" TargetMode="External"/><Relationship Id="rId2" Type="http://schemas.openxmlformats.org/officeDocument/2006/relationships/hyperlink" Target="http://nsportal.ru/detskiy-sad/zdorovyy-obraz-zhizni/2015/11/06/sovremennyezdorovesberegayushchie-tehnologi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172277"/>
            <a:ext cx="12192000" cy="333224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i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для воспитателей</a:t>
            </a:r>
            <a:br>
              <a:rPr lang="ru-RU" sz="8000" b="1" i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i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8000" b="1" i="1" dirty="0" err="1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8000" b="1" i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технологии»</a:t>
            </a:r>
            <a:endParaRPr lang="ru-RU" sz="8000" b="1" i="1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6864" y="5753624"/>
            <a:ext cx="10936353" cy="1342949"/>
          </a:xfrm>
        </p:spPr>
        <p:txBody>
          <a:bodyPr>
            <a:normAutofit/>
          </a:bodyPr>
          <a:lstStyle/>
          <a:p>
            <a:pPr algn="r"/>
            <a:r>
              <a:rPr lang="ru-RU" sz="3600" b="1" i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группы 3/1: Егорова В.О.</a:t>
            </a:r>
            <a:endParaRPr lang="ru-RU" sz="3600" b="1" i="1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40626" y="3829878"/>
            <a:ext cx="647508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не боюсь еще и еще раз повторить: забота о здоровье —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r"/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В.А.Сухомлинский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88" y="3201193"/>
            <a:ext cx="4498231" cy="255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216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5530"/>
            <a:ext cx="12192000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990000"/>
                </a:solidFill>
              </a:rPr>
              <a:t>Технологии обучения здоровому образу жизни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052" y="1139687"/>
            <a:ext cx="11873948" cy="4901675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Физкультурное занятие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2-3 раза в неделю в спортивном или музыкальном залах. Ранний возраст - в групповой комнате, 10 мин. Младший возраст – 15-20 мин., средний возраст – 20-25 мин., старший возраст – 25-30 мин. Перед занятием необходимо хорошо проветрить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помещение.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Проблемно-игровые занятия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игротреннинги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в свободное время, можно во второй половине дня. Время строго не фиксировано, в зависимости от задач, поставленных педагогом. Занятие может быть организовано не заметно для ребенка, посредством включения педагога в процесс игровой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1-2 раза в неделю по 30 мин. со старшего возраста. Занятия строятся по определенной схеме и состоят из нескольких частей. В них входят беседы, этюды и игры разной степени подвижности, занятия рисованием, лепкой и др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из серии «Здоровье»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 раз в неделю по 30 мин. Со старшего возраста. Могут быть включены в сетку занятий в качестве познавательного развития.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32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87384"/>
            <a:ext cx="10530597" cy="11234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175657"/>
            <a:ext cx="11314369" cy="4865705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музыкального воздействия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 различных формах физкультурно-оздоровительной работы; либо отдельные занятия 2-4 раза в месяц в зависимости от поставленных целей. Используются в качестве вспомогательного средства как часть других технологий; для снятия напряжения, повышения эмоционального настроя и пр.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2-4 занятия в месяц по 30 мин. со старшего возраста. Занятия используют для психологической терапевтической и развивающей работы. Сказку может рассказывать взрослый, либо это может быть групповое рассказывание, где рассказчиком является не один человек, группа детей, а остальные дети повторяют за рассказчиками необходимые движения.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воздействия цветом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Правильно подобранные цвета интерьера в нашей группе снимают напряжение и повышают эмоциональный настрой ребенка.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47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5463"/>
            <a:ext cx="12057017" cy="12845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по </a:t>
            </a:r>
            <a:r>
              <a:rPr lang="ru-RU" sz="4400" b="1" dirty="0" err="1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здоровьесберегающим</a:t>
            </a:r>
            <a:r>
              <a:rPr lang="ru-RU" sz="4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технологиям в старшей группе 3/1</a:t>
            </a:r>
            <a:endParaRPr lang="ru-RU" sz="44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6" y="1554481"/>
            <a:ext cx="11521439" cy="44868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Улыбкотерапия</a:t>
            </a:r>
            <a:r>
              <a:rPr lang="ru-RU" sz="20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детей станет крепче и от улыбки воспитателя, потому что в улыбающемся человеке дети видят друга, и процесс воспитания проходит плодотворней. А ещё у ребёнка появляется ответная улыбка, которая поднимает настроение. Вскоре улыбка внешняя становится улыбкой внутренней, и ребёнок уже с ней смотрит на мир и на людей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0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«Минуты тишины»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Игра, способствующая развитию волевых качеств детей.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Минутки тишины можно использовать на разных этапах занятия в соответствии с темой и целями.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Подбор текстов для минуток тишины осуществлять с учетом возраста детей, темой и целями.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Продумывать музыкальное сопровождение для создания визуализации текста и эмоционального настроя.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Придерживаться общих требований к проведению минуток тишины: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4.1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Посадка. Спина прямая (желательно иметь опору, ноги – устойчивая опора, руки свободны, расслаблены.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Дыхание. Вдох – выдох (2 – 3 раза задуть свечу на ладони – визуально).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4.3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Выход. Откройте глаза. Улыбнитесь. Подтянитесь.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подаче текста голос должен быть плавный, спокойный, выразительный, размеренный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85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677334" y="91440"/>
            <a:ext cx="8596668" cy="2090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300447"/>
            <a:ext cx="11366620" cy="5740916"/>
          </a:xfrm>
        </p:spPr>
        <p:txBody>
          <a:bodyPr/>
          <a:lstStyle/>
          <a:p>
            <a:endParaRPr lang="ru-RU" sz="2000" b="1" dirty="0" smtClean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0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«Минуты шалости»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разгрузка. Воспитатель по сигналу предлагает детям шалить. Каждый делает то, что ему хочется: прыгает, бегает, кувыркается… Повторный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 через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1-2 минуты, объявляется конец шалости.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589" y="1828513"/>
            <a:ext cx="2726315" cy="44203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1549" y="1828513"/>
            <a:ext cx="6332988" cy="474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21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525" y="0"/>
            <a:ext cx="11342388" cy="1320800"/>
          </a:xfrm>
        </p:spPr>
        <p:txBody>
          <a:bodyPr>
            <a:normAutofit/>
          </a:bodyPr>
          <a:lstStyle/>
          <a:p>
            <a:pPr algn="ctr"/>
            <a:endParaRPr lang="ru-RU" sz="40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078" y="340141"/>
            <a:ext cx="11370365" cy="135393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 </a:t>
            </a:r>
            <a:r>
              <a:rPr lang="ru-RU" sz="20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«Цепочка дружбы</a:t>
            </a:r>
            <a:r>
              <a:rPr lang="ru-RU" sz="20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-Встанем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круг! Настроимся на работу! Потрите ладони, почувствуйте тепло! Представьте, что между ладонями маленький шарик, покатаем его! А теперь поделимся теплом друг с другом: протяните ладони соседям! У нас получилась «цепочка дружбы»! Улыбнемся, пожелаем друг другу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удачи!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6437" y="2100471"/>
            <a:ext cx="4781006" cy="46362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525" y="1915751"/>
            <a:ext cx="6433173" cy="4603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14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литературы:</a:t>
            </a:r>
            <a:endParaRPr lang="ru-RU" sz="40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7963" y="1402943"/>
            <a:ext cx="10149692" cy="38807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Белая К.Ю. Инновационная деятельность в ДОУ: Метод. пособие.- М.:     Т.Ц. Сфера, 2005                                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Новикова И.М. Формирование представлений о здоровом образе жизни у дошкольников. Пособие для педагогов дошкольных учреждений. – М.: МОЗАИКА - СИНТЕЗ, 2010                                                            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ресурсы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nsportal.ru/detskiy-sad/zdorovyy-obraz-zhizni/2015/11/06/sovremennyezdorovesberegayushchie-tehnologii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://infourok.ru/zdorovyesberegayuschie__tehnologii__v__sisteme_ozdorovi telnoy____raboty__dou__soglasno_-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459650.htm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843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62" y="609599"/>
            <a:ext cx="11985937" cy="1550989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b="1" dirty="0" err="1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54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5818" y="2160588"/>
            <a:ext cx="10990926" cy="438187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40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технологии</a:t>
            </a:r>
            <a:r>
              <a:rPr lang="ru-RU" sz="40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направленные на сохранение, поддержание и обогащение здоровья субъектов педагогического </a:t>
            </a:r>
            <a:r>
              <a:rPr lang="ru-RU" sz="40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r>
              <a:rPr lang="ru-RU" sz="40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(детей</a:t>
            </a:r>
            <a:r>
              <a:rPr lang="ru-RU" sz="40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педагогов, воспитателей и родителей). </a:t>
            </a:r>
            <a:endParaRPr lang="ru-RU" sz="4000" b="1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77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639" y="352023"/>
            <a:ext cx="11500833" cy="13208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48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</a:t>
            </a:r>
            <a:endParaRPr lang="ru-RU" sz="4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0656074" cy="4369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sz="32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осознанное отношение к соблюдению культурно-гигиенических требований и </a:t>
            </a:r>
            <a:r>
              <a:rPr lang="ru-RU" sz="3200" b="1" dirty="0" err="1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здоровьесберегающее</a:t>
            </a:r>
            <a:r>
              <a:rPr lang="ru-RU" sz="32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поведение в повседневной жизни, эмоциональное </a:t>
            </a:r>
            <a:r>
              <a:rPr lang="ru-RU" sz="32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благополучие </a:t>
            </a:r>
            <a:r>
              <a:rPr lang="ru-RU" sz="3200" b="1" dirty="0" err="1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воспитаника</a:t>
            </a:r>
            <a:r>
              <a:rPr lang="ru-RU" sz="32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навыки и уверенность в себе. </a:t>
            </a:r>
          </a:p>
        </p:txBody>
      </p:sp>
    </p:spTree>
    <p:extLst>
      <p:ext uri="{BB962C8B-B14F-4D97-AF65-F5344CB8AC3E}">
        <p14:creationId xmlns:p14="http://schemas.microsoft.com/office/powerpoint/2010/main" val="419259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820" y="287628"/>
            <a:ext cx="11960180" cy="974501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Задачи </a:t>
            </a:r>
            <a:r>
              <a:rPr lang="ru-RU" sz="4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технологиий</a:t>
            </a: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20" y="1262129"/>
            <a:ext cx="11706895" cy="559587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 поддержание здоровья воспитанников на высоком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их своевременного и полноценного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 развития;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здоровьеукрепляющее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поведение в специально созданных и жизненных ситуациях;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 комфортную среду в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группах, обеспечивая тем самым возможность радостно и содержательно прожить период дошкольного детства;</a:t>
            </a:r>
          </a:p>
          <a:p>
            <a:pPr>
              <a:lnSpc>
                <a:spcPct val="12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эмоциональную сферу положительными эмоциями;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4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3433413" y="77273"/>
            <a:ext cx="8596668" cy="1674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7334" y="540913"/>
            <a:ext cx="10913652" cy="6091707"/>
          </a:xfrm>
        </p:spPr>
        <p:txBody>
          <a:bodyPr/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дружеские взаимоотношения через игру и общение в повседневной жизни; 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Корректировать проявление эмоциональных трудностей детей (тревожность, страхи, агрессивность, низкая самооценка) 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элементарные представления о значении сердца, легких, мышц, языка, глаз, зубов в жизнедеятельности человека; 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умения действовать в соответствии с усвоенными правилами; 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Уметь объяснять, выражая в речи, свое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здоровьеукрепляющее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поведение.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 с родителями в работе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88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9652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990000"/>
                </a:solidFill>
              </a:rPr>
              <a:t>Виды </a:t>
            </a:r>
            <a:r>
              <a:rPr lang="ru-RU" sz="3200" b="1" dirty="0" err="1">
                <a:solidFill>
                  <a:srgbClr val="990000"/>
                </a:solidFill>
              </a:rPr>
              <a:t>здоровьесберегающих</a:t>
            </a:r>
            <a:r>
              <a:rPr lang="ru-RU" sz="3200" b="1" dirty="0">
                <a:solidFill>
                  <a:srgbClr val="990000"/>
                </a:solidFill>
              </a:rPr>
              <a:t> технологий </a:t>
            </a:r>
            <a:r>
              <a:rPr lang="ru-RU" sz="3200" b="1" dirty="0" smtClean="0">
                <a:solidFill>
                  <a:srgbClr val="990000"/>
                </a:solidFill>
              </a:rPr>
              <a:t>в ДОУ</a:t>
            </a:r>
            <a:endParaRPr lang="ru-RU" sz="3200" b="1" dirty="0">
              <a:solidFill>
                <a:srgbClr val="99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733380"/>
            <a:ext cx="406972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Медико-профилактические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здоровья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питание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помощь в обеспечении требований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СаНПиН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24271" y="765227"/>
            <a:ext cx="3657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Физкультурно-оздоровительные технологии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Двигательный режим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паузы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спортивные игры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развлечения, праздники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36419" y="765227"/>
            <a:ext cx="32068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Социально-психологические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Тренинги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Релаксация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Музыкотерапия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Рисорография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395129"/>
            <a:ext cx="40182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ребёнка осознанного отношения к здоровью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акопление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оберегать его.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24271" y="4243102"/>
            <a:ext cx="77657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Валеологическое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просвещение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 здорового образа жизни как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с различными формами работы по физическому воспитанию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состоянии здоровья и физическом развитии, об уровне двигательной подготовленности 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ривлечении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участию в различных совместных физкультурных досугах и праздниках.</a:t>
            </a:r>
          </a:p>
        </p:txBody>
      </p:sp>
    </p:spTree>
    <p:extLst>
      <p:ext uri="{BB962C8B-B14F-4D97-AF65-F5344CB8AC3E}">
        <p14:creationId xmlns:p14="http://schemas.microsoft.com/office/powerpoint/2010/main" val="60005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79162"/>
            <a:ext cx="12191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r>
              <a:rPr lang="ru-RU" sz="4400" b="1" dirty="0" err="1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44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</a:t>
            </a:r>
            <a:endParaRPr lang="ru-RU" b="1" dirty="0">
              <a:solidFill>
                <a:srgbClr val="99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910" y="1068947"/>
            <a:ext cx="511291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сохранения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стимулирования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cтретчинг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ритмопластика,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паузы,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спортивные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релаксация,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эстетической направленности,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глаз,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бодрящая,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корригирующая,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ортопедическая.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20744" y="1068947"/>
            <a:ext cx="6671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обучения здоровому образу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проблемно-игровые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игротреннинги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игры,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серии «Здоровье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точечный самомассаж,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 (физкультурный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досуг),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физкультурный праздник «День здоровья».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20744" y="4051613"/>
            <a:ext cx="58856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арттерапия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воздействия,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цветом,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фонетическая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логопедическая ритмика. </a:t>
            </a:r>
          </a:p>
        </p:txBody>
      </p:sp>
    </p:spTree>
    <p:extLst>
      <p:ext uri="{BB962C8B-B14F-4D97-AF65-F5344CB8AC3E}">
        <p14:creationId xmlns:p14="http://schemas.microsoft.com/office/powerpoint/2010/main" val="142994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3335"/>
            <a:ext cx="12191999" cy="83712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сохранения и стимулирования здоровья</a:t>
            </a:r>
            <a:br>
              <a:rPr lang="ru-RU" sz="4000" b="1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034" y="1429555"/>
            <a:ext cx="11752439" cy="582769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упражнения под музыку 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растягтвание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полезны всем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незавимимо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возраста и степени развития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гибности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Проводятся не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чем через 30 мин. после приема пищи, 2 раза в неделю по 30 мин. со среднего возраста в физкультурном или музыкальном залах, либо в групповой комнате, в хорошо проветренном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помещении.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детям с вялой осанкой и плоскостопием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Опасаться непропорциональной нагрузки на мышцы.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Ритмопластика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система физических упражнений, имеющих целью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всесторонее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гармоничное развитие тела. Это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сочетание:физкультуры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хореографии.  Проводится не раньше, чем через 30 мин.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осле приема пищи, 2 раза в неделю по 30 мин. Со среднего возраста.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паузы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во время занятий, 2-5 мин., по мере утомляемости детей. Рекомендуется для всех детей в качестве профилактики утомления. Могут включать в себя элементы гимнастики для глаз, дыхательной гимнастики и других в зависимости от вида занятия.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спортивные игры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как часть физкультурного занятия, на прогулке, в групповой комнате - малой, средней и высокой степени подвижности Ежедневно для всех возрастных групп. Игры подбираются в соответствии с возрастом ребенка, местом и временем ее проведения. В детском саду мы используем лишь элементы спортивных игр.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986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502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335" y="1043191"/>
            <a:ext cx="11745532" cy="5281508"/>
          </a:xfrm>
        </p:spPr>
        <p:txBody>
          <a:bodyPr>
            <a:normAutofit/>
          </a:bodyPr>
          <a:lstStyle/>
          <a:p>
            <a:pPr lvl="0" algn="just">
              <a:buClr>
                <a:srgbClr val="90C226"/>
              </a:buClr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 любом подходящем помещении, в зависимости от состояния детей и целей, педагог определяет интенсивность технологии. Для всех возрастных групп. Можно использовать спокойную классическую музыку (Чайковский, Рахманинов), звуки природы.</a:t>
            </a:r>
          </a:p>
          <a:p>
            <a:pPr algn="just">
              <a:buClr>
                <a:srgbClr val="90C226"/>
              </a:buClr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пальчиковая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 младшего возраста индивидуально либо с подгруппой ежедневно. Рекомендуется всем детям, особенно с речевыми проблемами. Проводится в любой удобный отрезок времени (в любое удобное время).</a:t>
            </a:r>
          </a:p>
          <a:p>
            <a:pPr algn="just">
              <a:buClr>
                <a:srgbClr val="90C226"/>
              </a:buClr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глаз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ежедневно по 3-5 мин. в любое свободное время в зависимости от интенсивности зрительной нагрузки с младшего возраста. Рекомендуется использовать наглядный материал, показ педагога.</a:t>
            </a:r>
          </a:p>
          <a:p>
            <a:pPr algn="just">
              <a:buClr>
                <a:srgbClr val="90C226"/>
              </a:buClr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дыхательная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 различных формах физкультурно-оздоровительной работы. Обеспечить проветривание помещения, педагогу дать детям инструкции об обязательной гигиене полости носа перед проведением процедуры.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61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329</TotalTime>
  <Words>1490</Words>
  <Application>Microsoft Office PowerPoint</Application>
  <PresentationFormat>Широкоэкранный</PresentationFormat>
  <Paragraphs>124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Trebuchet MS</vt:lpstr>
      <vt:lpstr>Wingdings 3</vt:lpstr>
      <vt:lpstr>Грань</vt:lpstr>
      <vt:lpstr>     Семинар для воспитателей «Здоровьесберегающие технологии»</vt:lpstr>
      <vt:lpstr>«Здоровьесберегающие технологии»</vt:lpstr>
      <vt:lpstr>Цель здоровьесберегающих технологий</vt:lpstr>
      <vt:lpstr>  Задачи здоровьесберегающих технологиий: </vt:lpstr>
      <vt:lpstr>Презентация PowerPoint</vt:lpstr>
      <vt:lpstr>Виды здоровьесберегающих технологий в ДОУ</vt:lpstr>
      <vt:lpstr>Презентация PowerPoint</vt:lpstr>
      <vt:lpstr>Технологии сохранения и стимулирования здоровья </vt:lpstr>
      <vt:lpstr>Презентация PowerPoint</vt:lpstr>
      <vt:lpstr>Технологии обучения здоровому образу жизни</vt:lpstr>
      <vt:lpstr>Коррекционные технологии</vt:lpstr>
      <vt:lpstr>Формы работы по здоровьесберегающим технологиям в старшей группе 3/1</vt:lpstr>
      <vt:lpstr>Презентация PowerPoint</vt:lpstr>
      <vt:lpstr>Презентация PowerPoint</vt:lpstr>
      <vt:lpstr>Список литературы: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СЗдоровьесберегающие технологии в старшей группе №3/1</dc:title>
  <dc:creator>группа №3</dc:creator>
  <cp:lastModifiedBy>группа №3</cp:lastModifiedBy>
  <cp:revision>38</cp:revision>
  <dcterms:created xsi:type="dcterms:W3CDTF">2016-10-27T17:11:09Z</dcterms:created>
  <dcterms:modified xsi:type="dcterms:W3CDTF">2016-11-27T19:02:20Z</dcterms:modified>
</cp:coreProperties>
</file>