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8" r:id="rId3"/>
    <p:sldId id="265" r:id="rId4"/>
    <p:sldId id="269" r:id="rId5"/>
    <p:sldId id="266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ey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70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1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67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14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5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4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03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7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7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F59B6-1751-AB4A-A9E9-B431E6DFF842}" type="datetimeFigureOut">
              <a:rPr lang="ru-RU" smtClean="0"/>
              <a:t>27.01.15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73503-843D-9842-BFD9-D8BCD2B99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8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Карточка №1</a:t>
            </a:r>
            <a:br>
              <a:rPr lang="ru-RU" sz="3600" dirty="0" smtClean="0"/>
            </a:br>
            <a:r>
              <a:rPr lang="ru-RU" sz="3100" dirty="0" smtClean="0"/>
              <a:t>Вариант 1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</a:t>
            </a:r>
            <a:r>
              <a:rPr lang="ru-RU" sz="2400" dirty="0" smtClean="0"/>
              <a:t>ставьте пропущенные буквы, объясните правописание, определите способ образования наречий:</a:t>
            </a:r>
          </a:p>
          <a:p>
            <a:pPr marL="0" indent="0">
              <a:buNone/>
            </a:pPr>
            <a:r>
              <a:rPr lang="ru-RU" sz="2400" dirty="0" err="1" smtClean="0"/>
              <a:t>издавн</a:t>
            </a:r>
            <a:r>
              <a:rPr lang="ru-RU" sz="2400" dirty="0" smtClean="0"/>
              <a:t>.., </a:t>
            </a:r>
            <a:r>
              <a:rPr lang="ru-RU" sz="2400" dirty="0" err="1" smtClean="0"/>
              <a:t>слев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достаточн</a:t>
            </a:r>
            <a:r>
              <a:rPr lang="ru-RU" sz="2400" dirty="0" smtClean="0"/>
              <a:t>.., справ.., </a:t>
            </a:r>
            <a:r>
              <a:rPr lang="ru-RU" sz="2400" dirty="0" err="1" smtClean="0"/>
              <a:t>нагол</a:t>
            </a:r>
            <a:r>
              <a:rPr lang="ru-RU" sz="2400" dirty="0" smtClean="0"/>
              <a:t>.., </a:t>
            </a:r>
            <a:r>
              <a:rPr lang="ru-RU" sz="2400" dirty="0" err="1" smtClean="0"/>
              <a:t>засветл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начист</a:t>
            </a:r>
            <a:r>
              <a:rPr lang="ru-RU" sz="2400" dirty="0" smtClean="0"/>
              <a:t>.., снов.., </a:t>
            </a:r>
            <a:r>
              <a:rPr lang="ru-RU" sz="2400" dirty="0" err="1" smtClean="0"/>
              <a:t>сызмал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досух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наскор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накрепк</a:t>
            </a:r>
            <a:r>
              <a:rPr lang="ru-RU" sz="2400" dirty="0" smtClean="0"/>
              <a:t>.., </a:t>
            </a:r>
            <a:r>
              <a:rPr lang="ru-RU" sz="2400" dirty="0" err="1" smtClean="0"/>
              <a:t>искос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наглух</a:t>
            </a:r>
            <a:r>
              <a:rPr lang="ru-RU" sz="2400" dirty="0" smtClean="0"/>
              <a:t>.., </a:t>
            </a:r>
            <a:r>
              <a:rPr lang="ru-RU" sz="2400" dirty="0" err="1" smtClean="0"/>
              <a:t>сгоряч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дословн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достойн</a:t>
            </a:r>
            <a:r>
              <a:rPr lang="ru-RU" sz="2400" dirty="0" smtClean="0"/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2057613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Карточка №1</a:t>
            </a:r>
            <a:br>
              <a:rPr lang="ru-RU" sz="3600" dirty="0" smtClean="0"/>
            </a:br>
            <a:r>
              <a:rPr lang="ru-RU" sz="3100" dirty="0" smtClean="0"/>
              <a:t>Вариант 2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</a:t>
            </a:r>
            <a:r>
              <a:rPr lang="ru-RU" sz="2400" dirty="0" smtClean="0"/>
              <a:t>ставьте пропущенные буквы, объясните правописание, определите способ образования наречий:</a:t>
            </a:r>
            <a:endParaRPr lang="ru-RU" sz="2400" dirty="0"/>
          </a:p>
          <a:p>
            <a:pPr marL="0" indent="0">
              <a:buNone/>
            </a:pPr>
            <a:r>
              <a:rPr lang="ru-RU" sz="2400" dirty="0" err="1" smtClean="0"/>
              <a:t>задолг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дочерн</a:t>
            </a:r>
            <a:r>
              <a:rPr lang="ru-RU" sz="2400" dirty="0" smtClean="0"/>
              <a:t>.., </a:t>
            </a:r>
            <a:r>
              <a:rPr lang="ru-RU" sz="2400" dirty="0" err="1" smtClean="0"/>
              <a:t>замертв</a:t>
            </a:r>
            <a:r>
              <a:rPr lang="ru-RU" sz="2400" dirty="0" smtClean="0"/>
              <a:t>.., </a:t>
            </a:r>
            <a:r>
              <a:rPr lang="ru-RU" sz="2400" dirty="0" err="1" smtClean="0"/>
              <a:t>влев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насух</a:t>
            </a:r>
            <a:r>
              <a:rPr lang="ru-RU" sz="2400" dirty="0" smtClean="0"/>
              <a:t>.., зажив.., </a:t>
            </a:r>
            <a:r>
              <a:rPr lang="ru-RU" sz="2400" dirty="0" err="1" smtClean="0"/>
              <a:t>сызмал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досрочн</a:t>
            </a:r>
            <a:r>
              <a:rPr lang="ru-RU" sz="2400" dirty="0" smtClean="0"/>
              <a:t>.., </a:t>
            </a:r>
            <a:r>
              <a:rPr lang="ru-RU" sz="2400" dirty="0" err="1" smtClean="0"/>
              <a:t>созвучн</a:t>
            </a:r>
            <a:r>
              <a:rPr lang="ru-RU" sz="2400" dirty="0" smtClean="0"/>
              <a:t>.., </a:t>
            </a:r>
            <a:r>
              <a:rPr lang="ru-RU" sz="2400" dirty="0" err="1" smtClean="0"/>
              <a:t>добел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наскор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налев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настрог</a:t>
            </a:r>
            <a:r>
              <a:rPr lang="ru-RU" sz="2400" dirty="0" smtClean="0"/>
              <a:t>.., снов.., доходчив.., </a:t>
            </a:r>
            <a:r>
              <a:rPr lang="ru-RU" sz="2400" dirty="0" err="1" smtClean="0"/>
              <a:t>изредк</a:t>
            </a:r>
            <a:r>
              <a:rPr lang="ru-RU" sz="2400" dirty="0" smtClean="0"/>
              <a:t>.., </a:t>
            </a:r>
            <a:r>
              <a:rPr lang="ru-RU" sz="2400" dirty="0" err="1" smtClean="0"/>
              <a:t>нагол</a:t>
            </a:r>
            <a:r>
              <a:rPr lang="ru-RU" sz="2400" dirty="0" smtClean="0"/>
              <a:t>..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49433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Замените словосочетания наречиями с приставками из до с в на за и суффиксами о или а на конце. Определите способ образования.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Раскалить до красного цвета</a:t>
            </a:r>
          </a:p>
          <a:p>
            <a:pPr marL="457200" indent="-457200">
              <a:buAutoNum type="arabicPeriod"/>
            </a:pPr>
            <a:r>
              <a:rPr lang="ru-RU" sz="2400" dirty="0"/>
              <a:t>Р</a:t>
            </a:r>
            <a:r>
              <a:rPr lang="ru-RU" sz="2400" dirty="0" smtClean="0"/>
              <a:t>асстаться на долгое время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Переписать окончательно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Идти в левую сторону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Знать с давних времён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Встретить кого-то ещё раз</a:t>
            </a:r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Карточка №2</a:t>
            </a:r>
            <a:br>
              <a:rPr lang="ru-RU" sz="3600" dirty="0" smtClean="0"/>
            </a:br>
            <a:r>
              <a:rPr lang="ru-RU" sz="3100" dirty="0" smtClean="0"/>
              <a:t>Вариант </a:t>
            </a:r>
            <a:r>
              <a:rPr lang="ru-RU" sz="3100" dirty="0"/>
              <a:t>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5949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Замените словосочетания наречиями с приставками из- до- с- в- на- за- и суффиксами -о или -а на конце. Определите способ образования.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Приехать из далёких мест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Смотреть высокомерно, недружелюбно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Сделать специально, с умыслом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Слушать безразлично, вяло</a:t>
            </a:r>
          </a:p>
          <a:p>
            <a:pPr marL="457200" indent="-457200">
              <a:buAutoNum type="arabicPeriod"/>
            </a:pPr>
            <a:r>
              <a:rPr lang="ru-RU" sz="2400" dirty="0"/>
              <a:t>Хорошо покушать</a:t>
            </a:r>
          </a:p>
          <a:p>
            <a:pPr marL="457200" indent="-457200">
              <a:buAutoNum type="arabicPeriod"/>
            </a:pPr>
            <a:r>
              <a:rPr lang="ru-RU" sz="2400" dirty="0"/>
              <a:t>Пока ещё светло, не стемнело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Карточка №2</a:t>
            </a:r>
            <a:br>
              <a:rPr lang="ru-RU" sz="3600" dirty="0" smtClean="0"/>
            </a:br>
            <a:r>
              <a:rPr lang="ru-RU" sz="3100" dirty="0" smtClean="0"/>
              <a:t>Вариант 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7344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7830"/>
            <a:ext cx="8229600" cy="4930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Вставьте пропущенные буквы, выделите </a:t>
            </a:r>
            <a:r>
              <a:rPr lang="ru-RU" sz="2400" smtClean="0"/>
              <a:t>изученную </a:t>
            </a:r>
            <a:r>
              <a:rPr lang="ru-RU" sz="2400" smtClean="0"/>
              <a:t>орфограмму.</a:t>
            </a:r>
            <a:endParaRPr lang="ru-RU" sz="24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Идёт </a:t>
            </a:r>
            <a:r>
              <a:rPr lang="ru-RU" sz="2400" dirty="0" err="1" smtClean="0"/>
              <a:t>направ</a:t>
            </a:r>
            <a:r>
              <a:rPr lang="ru-RU" sz="2400" dirty="0" smtClean="0"/>
              <a:t>.. – песнь заводит, </a:t>
            </a:r>
            <a:r>
              <a:rPr lang="ru-RU" sz="2400" dirty="0" err="1" smtClean="0"/>
              <a:t>налев</a:t>
            </a:r>
            <a:r>
              <a:rPr lang="ru-RU" sz="2400" dirty="0" smtClean="0"/>
              <a:t>.. – сказку говорит.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err="1" smtClean="0"/>
              <a:t>Издавн</a:t>
            </a:r>
            <a:r>
              <a:rPr lang="ru-RU" sz="2400" dirty="0" smtClean="0"/>
              <a:t>.. русские считались храбрыми воинами.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Снов.. тучи надо мною </a:t>
            </a:r>
            <a:r>
              <a:rPr lang="ru-RU" sz="2400" dirty="0" err="1" smtClean="0"/>
              <a:t>собралися</a:t>
            </a:r>
            <a:r>
              <a:rPr lang="ru-RU" sz="2400" dirty="0" smtClean="0"/>
              <a:t> в вышине.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Через два часа наступление возобновилось </a:t>
            </a:r>
            <a:r>
              <a:rPr lang="ru-RU" sz="2400" dirty="0" err="1" smtClean="0"/>
              <a:t>сызнов</a:t>
            </a:r>
            <a:r>
              <a:rPr lang="ru-RU" sz="2000" dirty="0" smtClean="0"/>
              <a:t>...</a:t>
            </a:r>
          </a:p>
        </p:txBody>
      </p:sp>
      <p:sp>
        <p:nvSpPr>
          <p:cNvPr id="4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Карточка №3</a:t>
            </a:r>
            <a:br>
              <a:rPr lang="ru-RU" sz="3600" dirty="0" smtClean="0"/>
            </a:br>
            <a:r>
              <a:rPr lang="ru-RU" sz="3100" dirty="0" smtClean="0"/>
              <a:t>Вариант 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0350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7830"/>
            <a:ext cx="8229600" cy="4930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Вставьте пропущенные буквы, выделите изученную </a:t>
            </a:r>
            <a:r>
              <a:rPr lang="ru-RU" sz="2400" dirty="0" smtClean="0"/>
              <a:t>орфограмму.</a:t>
            </a:r>
            <a:endParaRPr lang="ru-RU" sz="24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Полы были вытерты </a:t>
            </a:r>
            <a:r>
              <a:rPr lang="ru-RU" sz="2400" dirty="0" err="1" smtClean="0"/>
              <a:t>досух</a:t>
            </a:r>
            <a:r>
              <a:rPr lang="ru-RU" sz="2400" dirty="0" smtClean="0"/>
              <a:t>...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Я словно </a:t>
            </a:r>
            <a:r>
              <a:rPr lang="ru-RU" sz="2400" dirty="0" err="1" smtClean="0"/>
              <a:t>занов</a:t>
            </a:r>
            <a:r>
              <a:rPr lang="ru-RU" sz="2400" dirty="0" smtClean="0"/>
              <a:t>.. родился.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Окна вагона были </a:t>
            </a:r>
            <a:r>
              <a:rPr lang="ru-RU" sz="2400" dirty="0" err="1" smtClean="0"/>
              <a:t>наглух</a:t>
            </a:r>
            <a:r>
              <a:rPr lang="ru-RU" sz="2400" dirty="0" smtClean="0"/>
              <a:t>.. залеплены снегом.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/>
              <a:t>Он </a:t>
            </a:r>
            <a:r>
              <a:rPr lang="ru-RU" sz="2400" dirty="0" err="1" smtClean="0"/>
              <a:t>запрост</a:t>
            </a:r>
            <a:r>
              <a:rPr lang="ru-RU" sz="2400" dirty="0" smtClean="0"/>
              <a:t>.. заезжал в дом своего старого друга.</a:t>
            </a:r>
          </a:p>
        </p:txBody>
      </p:sp>
      <p:sp>
        <p:nvSpPr>
          <p:cNvPr id="4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Карточка №3</a:t>
            </a:r>
            <a:br>
              <a:rPr lang="ru-RU" sz="3600" dirty="0" smtClean="0"/>
            </a:br>
            <a:r>
              <a:rPr lang="ru-RU" sz="3100" dirty="0" smtClean="0"/>
              <a:t>Вариант 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587587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371</Words>
  <Application>Microsoft Macintosh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Карточка №1 Вариант 1</vt:lpstr>
      <vt:lpstr>Карточка №1 Вариант 2</vt:lpstr>
      <vt:lpstr>Карточка №2 Вариант 1</vt:lpstr>
      <vt:lpstr>Карточка №2 Вариант 2</vt:lpstr>
      <vt:lpstr>Карточка №3 Вариант 1</vt:lpstr>
      <vt:lpstr>Карточка №3 Вариант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Alexey</dc:creator>
  <cp:lastModifiedBy>Alexey</cp:lastModifiedBy>
  <cp:revision>79</cp:revision>
  <dcterms:created xsi:type="dcterms:W3CDTF">2015-01-20T18:48:02Z</dcterms:created>
  <dcterms:modified xsi:type="dcterms:W3CDTF">2015-01-27T18:33:16Z</dcterms:modified>
</cp:coreProperties>
</file>