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67" r:id="rId7"/>
    <p:sldId id="259" r:id="rId8"/>
    <p:sldId id="270" r:id="rId9"/>
    <p:sldId id="264" r:id="rId10"/>
    <p:sldId id="263" r:id="rId11"/>
    <p:sldId id="269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5338"/>
    <a:srgbClr val="EE3AF2"/>
    <a:srgbClr val="85F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0209D5-AFBF-47AF-A3AF-58B11FA84615}" type="doc">
      <dgm:prSet loTypeId="urn:microsoft.com/office/officeart/2005/8/layout/chevron2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9B4E56E-4C15-4726-A71C-7D4CB97097F3}">
      <dgm:prSet phldrT="[Текст]"/>
      <dgm:spPr>
        <a:solidFill>
          <a:schemeClr val="tx2">
            <a:lumMod val="60000"/>
            <a:lumOff val="40000"/>
          </a:schemeClr>
        </a:solidFill>
        <a:ln>
          <a:solidFill>
            <a:srgbClr val="FFFF00"/>
          </a:solidFill>
        </a:ln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1</a:t>
          </a:r>
          <a:endParaRPr lang="ru-RU" dirty="0">
            <a:solidFill>
              <a:schemeClr val="bg1"/>
            </a:solidFill>
          </a:endParaRPr>
        </a:p>
      </dgm:t>
    </dgm:pt>
    <dgm:pt modelId="{9D837E43-321D-4F91-9BD9-CA41FDC13DAC}" type="parTrans" cxnId="{F69959E5-564F-4FFC-85A8-5B41DC6DDF7E}">
      <dgm:prSet/>
      <dgm:spPr/>
      <dgm:t>
        <a:bodyPr/>
        <a:lstStyle/>
        <a:p>
          <a:endParaRPr lang="ru-RU"/>
        </a:p>
      </dgm:t>
    </dgm:pt>
    <dgm:pt modelId="{E6A6D767-EDD8-4EB1-965A-0B8364503D08}" type="sibTrans" cxnId="{F69959E5-564F-4FFC-85A8-5B41DC6DDF7E}">
      <dgm:prSet/>
      <dgm:spPr/>
      <dgm:t>
        <a:bodyPr/>
        <a:lstStyle/>
        <a:p>
          <a:endParaRPr lang="ru-RU"/>
        </a:p>
      </dgm:t>
    </dgm:pt>
    <dgm:pt modelId="{D68DC286-0AB7-4E21-8765-593DDED1D24A}">
      <dgm:prSet phldrT="[Текст]"/>
      <dgm:spPr>
        <a:solidFill>
          <a:srgbClr val="EE3AF2">
            <a:alpha val="89804"/>
          </a:srgbClr>
        </a:solidFill>
      </dgm:spPr>
      <dgm:t>
        <a:bodyPr/>
        <a:lstStyle/>
        <a:p>
          <a:r>
            <a:rPr lang="ru-RU" dirty="0" smtClean="0"/>
            <a:t>Индивидуальные</a:t>
          </a:r>
          <a:endParaRPr lang="ru-RU" dirty="0"/>
        </a:p>
      </dgm:t>
    </dgm:pt>
    <dgm:pt modelId="{DE0FE407-70C1-4543-AD05-3DEB15737F8D}" type="parTrans" cxnId="{4830AC50-150F-47CD-AA8A-1D59BA448093}">
      <dgm:prSet/>
      <dgm:spPr/>
      <dgm:t>
        <a:bodyPr/>
        <a:lstStyle/>
        <a:p>
          <a:endParaRPr lang="ru-RU"/>
        </a:p>
      </dgm:t>
    </dgm:pt>
    <dgm:pt modelId="{00758513-AAF2-424D-A416-4EC7E1B8779C}" type="sibTrans" cxnId="{4830AC50-150F-47CD-AA8A-1D59BA448093}">
      <dgm:prSet/>
      <dgm:spPr/>
      <dgm:t>
        <a:bodyPr/>
        <a:lstStyle/>
        <a:p>
          <a:endParaRPr lang="ru-RU"/>
        </a:p>
      </dgm:t>
    </dgm:pt>
    <dgm:pt modelId="{617522DC-254F-4E4E-8A72-69CBF0D60973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2</a:t>
          </a:r>
          <a:endParaRPr lang="ru-RU" dirty="0">
            <a:solidFill>
              <a:schemeClr val="bg1"/>
            </a:solidFill>
          </a:endParaRPr>
        </a:p>
      </dgm:t>
    </dgm:pt>
    <dgm:pt modelId="{81667A2E-9892-49D1-8C05-4E7CAAF3A51E}" type="parTrans" cxnId="{7AF934AC-C849-4B3A-9989-CD8FC0D9E283}">
      <dgm:prSet/>
      <dgm:spPr/>
      <dgm:t>
        <a:bodyPr/>
        <a:lstStyle/>
        <a:p>
          <a:endParaRPr lang="ru-RU"/>
        </a:p>
      </dgm:t>
    </dgm:pt>
    <dgm:pt modelId="{BDE3CC0C-36E5-43CE-8998-934B9660D319}" type="sibTrans" cxnId="{7AF934AC-C849-4B3A-9989-CD8FC0D9E283}">
      <dgm:prSet/>
      <dgm:spPr/>
      <dgm:t>
        <a:bodyPr/>
        <a:lstStyle/>
        <a:p>
          <a:endParaRPr lang="ru-RU"/>
        </a:p>
      </dgm:t>
    </dgm:pt>
    <dgm:pt modelId="{4853AC96-A97A-4CD7-9521-66D19C334795}">
      <dgm:prSet phldrT="[Текст]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ru-RU" dirty="0" smtClean="0"/>
            <a:t>Парные </a:t>
          </a:r>
          <a:endParaRPr lang="ru-RU" dirty="0"/>
        </a:p>
      </dgm:t>
    </dgm:pt>
    <dgm:pt modelId="{1EF7DF68-3210-4AA6-BE7B-321F8A48B5EC}" type="parTrans" cxnId="{98C1F272-8D12-4B4C-8F12-2DDCBCC44FA4}">
      <dgm:prSet/>
      <dgm:spPr/>
      <dgm:t>
        <a:bodyPr/>
        <a:lstStyle/>
        <a:p>
          <a:endParaRPr lang="ru-RU"/>
        </a:p>
      </dgm:t>
    </dgm:pt>
    <dgm:pt modelId="{46B11159-B8D8-4284-995F-26B8D6F8FC6E}" type="sibTrans" cxnId="{98C1F272-8D12-4B4C-8F12-2DDCBCC44FA4}">
      <dgm:prSet/>
      <dgm:spPr/>
      <dgm:t>
        <a:bodyPr/>
        <a:lstStyle/>
        <a:p>
          <a:endParaRPr lang="ru-RU"/>
        </a:p>
      </dgm:t>
    </dgm:pt>
    <dgm:pt modelId="{BEDC0D0A-3BBB-4A14-A3DD-1D3338C30138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3</a:t>
          </a:r>
          <a:endParaRPr lang="ru-RU" dirty="0">
            <a:solidFill>
              <a:schemeClr val="bg1"/>
            </a:solidFill>
          </a:endParaRPr>
        </a:p>
      </dgm:t>
    </dgm:pt>
    <dgm:pt modelId="{09C014B2-8646-4438-8A5A-0276B488F18E}" type="parTrans" cxnId="{E3ABCABB-0D31-4F4B-AF88-307B9712F322}">
      <dgm:prSet/>
      <dgm:spPr/>
      <dgm:t>
        <a:bodyPr/>
        <a:lstStyle/>
        <a:p>
          <a:endParaRPr lang="ru-RU"/>
        </a:p>
      </dgm:t>
    </dgm:pt>
    <dgm:pt modelId="{3850877C-16BF-407F-9D1D-729A6C639D36}" type="sibTrans" cxnId="{E3ABCABB-0D31-4F4B-AF88-307B9712F322}">
      <dgm:prSet/>
      <dgm:spPr/>
      <dgm:t>
        <a:bodyPr/>
        <a:lstStyle/>
        <a:p>
          <a:endParaRPr lang="ru-RU"/>
        </a:p>
      </dgm:t>
    </dgm:pt>
    <dgm:pt modelId="{2AAAB639-CB6A-4764-87AB-FAA0DEAD8A35}">
      <dgm:prSet phldrT="[Текст]"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ru-RU" dirty="0" smtClean="0"/>
            <a:t>Групповые </a:t>
          </a:r>
          <a:endParaRPr lang="ru-RU" dirty="0"/>
        </a:p>
      </dgm:t>
    </dgm:pt>
    <dgm:pt modelId="{00C63417-C9EC-4E44-85BC-A7B6FCF754CF}" type="parTrans" cxnId="{82E2C76B-02C1-4347-B147-9EF7CF92377D}">
      <dgm:prSet/>
      <dgm:spPr/>
      <dgm:t>
        <a:bodyPr/>
        <a:lstStyle/>
        <a:p>
          <a:endParaRPr lang="ru-RU"/>
        </a:p>
      </dgm:t>
    </dgm:pt>
    <dgm:pt modelId="{9FF8A872-7D4B-4A67-ABB0-38B96C199274}" type="sibTrans" cxnId="{82E2C76B-02C1-4347-B147-9EF7CF92377D}">
      <dgm:prSet/>
      <dgm:spPr/>
      <dgm:t>
        <a:bodyPr/>
        <a:lstStyle/>
        <a:p>
          <a:endParaRPr lang="ru-RU"/>
        </a:p>
      </dgm:t>
    </dgm:pt>
    <dgm:pt modelId="{7E63F090-58AA-4418-9B64-A5ACC4279D47}">
      <dgm:prSet phldrT="[Текст]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dirty="0" smtClean="0"/>
            <a:t>Коллективные</a:t>
          </a:r>
          <a:endParaRPr lang="ru-RU" dirty="0"/>
        </a:p>
      </dgm:t>
    </dgm:pt>
    <dgm:pt modelId="{1FEBE03E-5478-4DC0-82E2-F7DB5BC98AB5}" type="parTrans" cxnId="{FE7E81F3-5388-49AC-8810-BBA43E87E864}">
      <dgm:prSet/>
      <dgm:spPr/>
      <dgm:t>
        <a:bodyPr/>
        <a:lstStyle/>
        <a:p>
          <a:endParaRPr lang="ru-RU"/>
        </a:p>
      </dgm:t>
    </dgm:pt>
    <dgm:pt modelId="{64C707B7-2F56-4FAD-A005-E60892CA9F55}" type="sibTrans" cxnId="{FE7E81F3-5388-49AC-8810-BBA43E87E864}">
      <dgm:prSet/>
      <dgm:spPr/>
      <dgm:t>
        <a:bodyPr/>
        <a:lstStyle/>
        <a:p>
          <a:endParaRPr lang="ru-RU"/>
        </a:p>
      </dgm:t>
    </dgm:pt>
    <dgm:pt modelId="{FA97245E-CAF1-4016-B744-A8AE15EDC5BB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4</a:t>
          </a:r>
          <a:endParaRPr lang="ru-RU" dirty="0">
            <a:solidFill>
              <a:schemeClr val="bg1"/>
            </a:solidFill>
          </a:endParaRPr>
        </a:p>
      </dgm:t>
    </dgm:pt>
    <dgm:pt modelId="{50BA8A8D-4F59-4B5D-9684-96FF2AED3DD1}" type="parTrans" cxnId="{32CCDA47-3588-44DB-9DBC-39E5FBD804C8}">
      <dgm:prSet/>
      <dgm:spPr/>
      <dgm:t>
        <a:bodyPr/>
        <a:lstStyle/>
        <a:p>
          <a:endParaRPr lang="ru-RU"/>
        </a:p>
      </dgm:t>
    </dgm:pt>
    <dgm:pt modelId="{293D300D-FD73-4D9D-9235-D6A6D654A842}" type="sibTrans" cxnId="{32CCDA47-3588-44DB-9DBC-39E5FBD804C8}">
      <dgm:prSet/>
      <dgm:spPr/>
      <dgm:t>
        <a:bodyPr/>
        <a:lstStyle/>
        <a:p>
          <a:endParaRPr lang="ru-RU"/>
        </a:p>
      </dgm:t>
    </dgm:pt>
    <dgm:pt modelId="{A8D522CC-2BA3-4892-A068-387FB4EFCFA8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5</a:t>
          </a:r>
          <a:r>
            <a:rPr lang="ru-RU" dirty="0" smtClean="0"/>
            <a:t> </a:t>
          </a:r>
          <a:endParaRPr lang="ru-RU" dirty="0"/>
        </a:p>
      </dgm:t>
    </dgm:pt>
    <dgm:pt modelId="{0FBF0497-5532-41E5-BB39-A417C71DAB49}" type="parTrans" cxnId="{434B4630-C65A-4C70-B83C-B6345E26A02D}">
      <dgm:prSet/>
      <dgm:spPr/>
      <dgm:t>
        <a:bodyPr/>
        <a:lstStyle/>
        <a:p>
          <a:endParaRPr lang="ru-RU"/>
        </a:p>
      </dgm:t>
    </dgm:pt>
    <dgm:pt modelId="{EC76B080-4D50-4B1D-8646-88A9E43E731F}" type="sibTrans" cxnId="{434B4630-C65A-4C70-B83C-B6345E26A02D}">
      <dgm:prSet/>
      <dgm:spPr/>
      <dgm:t>
        <a:bodyPr/>
        <a:lstStyle/>
        <a:p>
          <a:endParaRPr lang="ru-RU"/>
        </a:p>
      </dgm:t>
    </dgm:pt>
    <dgm:pt modelId="{AC20E091-E5B0-4FA1-813B-65EC3E10CA42}">
      <dgm:prSet/>
      <dgm:spPr>
        <a:solidFill>
          <a:srgbClr val="F45338">
            <a:alpha val="89804"/>
          </a:srgbClr>
        </a:solidFill>
      </dgm:spPr>
      <dgm:t>
        <a:bodyPr/>
        <a:lstStyle/>
        <a:p>
          <a:r>
            <a:rPr lang="ru-RU" dirty="0" smtClean="0"/>
            <a:t>Массовые </a:t>
          </a:r>
          <a:endParaRPr lang="ru-RU" dirty="0"/>
        </a:p>
      </dgm:t>
    </dgm:pt>
    <dgm:pt modelId="{0AB97A64-9804-49A4-802A-0B6D97D2A274}" type="parTrans" cxnId="{DFF0E2F9-41B1-490E-8E73-9C24E4769AA6}">
      <dgm:prSet/>
      <dgm:spPr/>
      <dgm:t>
        <a:bodyPr/>
        <a:lstStyle/>
        <a:p>
          <a:endParaRPr lang="ru-RU"/>
        </a:p>
      </dgm:t>
    </dgm:pt>
    <dgm:pt modelId="{9E2FA554-7171-4090-B799-D127E70F03D5}" type="sibTrans" cxnId="{DFF0E2F9-41B1-490E-8E73-9C24E4769AA6}">
      <dgm:prSet/>
      <dgm:spPr/>
      <dgm:t>
        <a:bodyPr/>
        <a:lstStyle/>
        <a:p>
          <a:endParaRPr lang="ru-RU"/>
        </a:p>
      </dgm:t>
    </dgm:pt>
    <dgm:pt modelId="{64428408-EE3F-43CD-A026-1ED07B0CE608}" type="pres">
      <dgm:prSet presAssocID="{F30209D5-AFBF-47AF-A3AF-58B11FA8461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2E2523-15A9-42C0-BD54-C18947847520}" type="pres">
      <dgm:prSet presAssocID="{09B4E56E-4C15-4726-A71C-7D4CB97097F3}" presName="composite" presStyleCnt="0"/>
      <dgm:spPr/>
    </dgm:pt>
    <dgm:pt modelId="{960824CB-9AA1-4C7F-9183-D2BA5587FCA4}" type="pres">
      <dgm:prSet presAssocID="{09B4E56E-4C15-4726-A71C-7D4CB97097F3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8E02D8-6D38-406F-BD49-720B940A095C}" type="pres">
      <dgm:prSet presAssocID="{09B4E56E-4C15-4726-A71C-7D4CB97097F3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41DE59-8500-49BC-9DE4-A1C93CD0F592}" type="pres">
      <dgm:prSet presAssocID="{E6A6D767-EDD8-4EB1-965A-0B8364503D08}" presName="sp" presStyleCnt="0"/>
      <dgm:spPr/>
    </dgm:pt>
    <dgm:pt modelId="{B1E159D0-7779-4980-AC17-834079A0BC43}" type="pres">
      <dgm:prSet presAssocID="{617522DC-254F-4E4E-8A72-69CBF0D60973}" presName="composite" presStyleCnt="0"/>
      <dgm:spPr/>
    </dgm:pt>
    <dgm:pt modelId="{455C69A9-9D50-4905-8EE6-C3B854003B5E}" type="pres">
      <dgm:prSet presAssocID="{617522DC-254F-4E4E-8A72-69CBF0D60973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04E60-2790-44AF-A56A-F2FD9CCB5B0C}" type="pres">
      <dgm:prSet presAssocID="{617522DC-254F-4E4E-8A72-69CBF0D60973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A53AD-60E4-473B-9CE5-64556389CB94}" type="pres">
      <dgm:prSet presAssocID="{BDE3CC0C-36E5-43CE-8998-934B9660D319}" presName="sp" presStyleCnt="0"/>
      <dgm:spPr/>
    </dgm:pt>
    <dgm:pt modelId="{1A6BCBE4-F7EC-4EA3-8D85-750673FAC05D}" type="pres">
      <dgm:prSet presAssocID="{BEDC0D0A-3BBB-4A14-A3DD-1D3338C30138}" presName="composite" presStyleCnt="0"/>
      <dgm:spPr/>
    </dgm:pt>
    <dgm:pt modelId="{5311B49F-A84A-42B8-801E-3D15345C86C6}" type="pres">
      <dgm:prSet presAssocID="{BEDC0D0A-3BBB-4A14-A3DD-1D3338C30138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343D4-D1BA-41B6-9AE3-17CB2CCDB093}" type="pres">
      <dgm:prSet presAssocID="{BEDC0D0A-3BBB-4A14-A3DD-1D3338C30138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532814-A8FF-45F4-84F6-C305CF14BF21}" type="pres">
      <dgm:prSet presAssocID="{3850877C-16BF-407F-9D1D-729A6C639D36}" presName="sp" presStyleCnt="0"/>
      <dgm:spPr/>
    </dgm:pt>
    <dgm:pt modelId="{C68A4FB9-7503-4255-A1E2-E0217C72BD97}" type="pres">
      <dgm:prSet presAssocID="{FA97245E-CAF1-4016-B744-A8AE15EDC5BB}" presName="composite" presStyleCnt="0"/>
      <dgm:spPr/>
    </dgm:pt>
    <dgm:pt modelId="{B4475722-366E-4649-B1DA-3A3B016712F5}" type="pres">
      <dgm:prSet presAssocID="{FA97245E-CAF1-4016-B744-A8AE15EDC5BB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45E20E-5616-4811-9A19-A0616C424B61}" type="pres">
      <dgm:prSet presAssocID="{FA97245E-CAF1-4016-B744-A8AE15EDC5BB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D8E501-55B6-4E16-AAB8-0AE78304F36E}" type="pres">
      <dgm:prSet presAssocID="{293D300D-FD73-4D9D-9235-D6A6D654A842}" presName="sp" presStyleCnt="0"/>
      <dgm:spPr/>
    </dgm:pt>
    <dgm:pt modelId="{DEE26BEA-6E49-47E9-8D61-9DDA5EFC6236}" type="pres">
      <dgm:prSet presAssocID="{A8D522CC-2BA3-4892-A068-387FB4EFCFA8}" presName="composite" presStyleCnt="0"/>
      <dgm:spPr/>
    </dgm:pt>
    <dgm:pt modelId="{D5EA1065-2419-4CE3-BE3A-1F673AC16E3C}" type="pres">
      <dgm:prSet presAssocID="{A8D522CC-2BA3-4892-A068-387FB4EFCFA8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28E1C7-80E3-4970-91C9-9829FE9BDC42}" type="pres">
      <dgm:prSet presAssocID="{A8D522CC-2BA3-4892-A068-387FB4EFCFA8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C19EC4-2165-4E51-ADE7-8762CACAA576}" type="presOf" srcId="{F30209D5-AFBF-47AF-A3AF-58B11FA84615}" destId="{64428408-EE3F-43CD-A026-1ED07B0CE608}" srcOrd="0" destOrd="0" presId="urn:microsoft.com/office/officeart/2005/8/layout/chevron2"/>
    <dgm:cxn modelId="{7AF934AC-C849-4B3A-9989-CD8FC0D9E283}" srcId="{F30209D5-AFBF-47AF-A3AF-58B11FA84615}" destId="{617522DC-254F-4E4E-8A72-69CBF0D60973}" srcOrd="1" destOrd="0" parTransId="{81667A2E-9892-49D1-8C05-4E7CAAF3A51E}" sibTransId="{BDE3CC0C-36E5-43CE-8998-934B9660D319}"/>
    <dgm:cxn modelId="{98C1F272-8D12-4B4C-8F12-2DDCBCC44FA4}" srcId="{617522DC-254F-4E4E-8A72-69CBF0D60973}" destId="{4853AC96-A97A-4CD7-9521-66D19C334795}" srcOrd="0" destOrd="0" parTransId="{1EF7DF68-3210-4AA6-BE7B-321F8A48B5EC}" sibTransId="{46B11159-B8D8-4284-995F-26B8D6F8FC6E}"/>
    <dgm:cxn modelId="{82E2C76B-02C1-4347-B147-9EF7CF92377D}" srcId="{BEDC0D0A-3BBB-4A14-A3DD-1D3338C30138}" destId="{2AAAB639-CB6A-4764-87AB-FAA0DEAD8A35}" srcOrd="0" destOrd="0" parTransId="{00C63417-C9EC-4E44-85BC-A7B6FCF754CF}" sibTransId="{9FF8A872-7D4B-4A67-ABB0-38B96C199274}"/>
    <dgm:cxn modelId="{DFF0E2F9-41B1-490E-8E73-9C24E4769AA6}" srcId="{A8D522CC-2BA3-4892-A068-387FB4EFCFA8}" destId="{AC20E091-E5B0-4FA1-813B-65EC3E10CA42}" srcOrd="0" destOrd="0" parTransId="{0AB97A64-9804-49A4-802A-0B6D97D2A274}" sibTransId="{9E2FA554-7171-4090-B799-D127E70F03D5}"/>
    <dgm:cxn modelId="{FE7E81F3-5388-49AC-8810-BBA43E87E864}" srcId="{FA97245E-CAF1-4016-B744-A8AE15EDC5BB}" destId="{7E63F090-58AA-4418-9B64-A5ACC4279D47}" srcOrd="0" destOrd="0" parTransId="{1FEBE03E-5478-4DC0-82E2-F7DB5BC98AB5}" sibTransId="{64C707B7-2F56-4FAD-A005-E60892CA9F55}"/>
    <dgm:cxn modelId="{32CCDA47-3588-44DB-9DBC-39E5FBD804C8}" srcId="{F30209D5-AFBF-47AF-A3AF-58B11FA84615}" destId="{FA97245E-CAF1-4016-B744-A8AE15EDC5BB}" srcOrd="3" destOrd="0" parTransId="{50BA8A8D-4F59-4B5D-9684-96FF2AED3DD1}" sibTransId="{293D300D-FD73-4D9D-9235-D6A6D654A842}"/>
    <dgm:cxn modelId="{13423D69-BD90-498F-A212-BE0C73542F27}" type="presOf" srcId="{AC20E091-E5B0-4FA1-813B-65EC3E10CA42}" destId="{6028E1C7-80E3-4970-91C9-9829FE9BDC42}" srcOrd="0" destOrd="0" presId="urn:microsoft.com/office/officeart/2005/8/layout/chevron2"/>
    <dgm:cxn modelId="{F6373DA0-941C-4CA5-9AB0-BBD89DC9648F}" type="presOf" srcId="{617522DC-254F-4E4E-8A72-69CBF0D60973}" destId="{455C69A9-9D50-4905-8EE6-C3B854003B5E}" srcOrd="0" destOrd="0" presId="urn:microsoft.com/office/officeart/2005/8/layout/chevron2"/>
    <dgm:cxn modelId="{2DC1C248-7935-4D6C-B26F-EFEBAF4AB77C}" type="presOf" srcId="{D68DC286-0AB7-4E21-8765-593DDED1D24A}" destId="{B78E02D8-6D38-406F-BD49-720B940A095C}" srcOrd="0" destOrd="0" presId="urn:microsoft.com/office/officeart/2005/8/layout/chevron2"/>
    <dgm:cxn modelId="{6B857895-A5D6-41AF-BEA9-61FEB2ED9064}" type="presOf" srcId="{2AAAB639-CB6A-4764-87AB-FAA0DEAD8A35}" destId="{70F343D4-D1BA-41B6-9AE3-17CB2CCDB093}" srcOrd="0" destOrd="0" presId="urn:microsoft.com/office/officeart/2005/8/layout/chevron2"/>
    <dgm:cxn modelId="{434B4630-C65A-4C70-B83C-B6345E26A02D}" srcId="{F30209D5-AFBF-47AF-A3AF-58B11FA84615}" destId="{A8D522CC-2BA3-4892-A068-387FB4EFCFA8}" srcOrd="4" destOrd="0" parTransId="{0FBF0497-5532-41E5-BB39-A417C71DAB49}" sibTransId="{EC76B080-4D50-4B1D-8646-88A9E43E731F}"/>
    <dgm:cxn modelId="{041D3A61-E690-4507-B041-D7F2FCE9E06E}" type="presOf" srcId="{FA97245E-CAF1-4016-B744-A8AE15EDC5BB}" destId="{B4475722-366E-4649-B1DA-3A3B016712F5}" srcOrd="0" destOrd="0" presId="urn:microsoft.com/office/officeart/2005/8/layout/chevron2"/>
    <dgm:cxn modelId="{DB6278F8-64BC-47DA-8364-5CDBA53E2E11}" type="presOf" srcId="{09B4E56E-4C15-4726-A71C-7D4CB97097F3}" destId="{960824CB-9AA1-4C7F-9183-D2BA5587FCA4}" srcOrd="0" destOrd="0" presId="urn:microsoft.com/office/officeart/2005/8/layout/chevron2"/>
    <dgm:cxn modelId="{E3ABCABB-0D31-4F4B-AF88-307B9712F322}" srcId="{F30209D5-AFBF-47AF-A3AF-58B11FA84615}" destId="{BEDC0D0A-3BBB-4A14-A3DD-1D3338C30138}" srcOrd="2" destOrd="0" parTransId="{09C014B2-8646-4438-8A5A-0276B488F18E}" sibTransId="{3850877C-16BF-407F-9D1D-729A6C639D36}"/>
    <dgm:cxn modelId="{1041E22E-1C24-45FB-B085-2406A2FAA45A}" type="presOf" srcId="{4853AC96-A97A-4CD7-9521-66D19C334795}" destId="{A8604E60-2790-44AF-A56A-F2FD9CCB5B0C}" srcOrd="0" destOrd="0" presId="urn:microsoft.com/office/officeart/2005/8/layout/chevron2"/>
    <dgm:cxn modelId="{F69959E5-564F-4FFC-85A8-5B41DC6DDF7E}" srcId="{F30209D5-AFBF-47AF-A3AF-58B11FA84615}" destId="{09B4E56E-4C15-4726-A71C-7D4CB97097F3}" srcOrd="0" destOrd="0" parTransId="{9D837E43-321D-4F91-9BD9-CA41FDC13DAC}" sibTransId="{E6A6D767-EDD8-4EB1-965A-0B8364503D08}"/>
    <dgm:cxn modelId="{14573DDE-7798-467A-9C34-B740442C070C}" type="presOf" srcId="{A8D522CC-2BA3-4892-A068-387FB4EFCFA8}" destId="{D5EA1065-2419-4CE3-BE3A-1F673AC16E3C}" srcOrd="0" destOrd="0" presId="urn:microsoft.com/office/officeart/2005/8/layout/chevron2"/>
    <dgm:cxn modelId="{AD1B90DB-9071-4690-AA01-8F486DF911BA}" type="presOf" srcId="{BEDC0D0A-3BBB-4A14-A3DD-1D3338C30138}" destId="{5311B49F-A84A-42B8-801E-3D15345C86C6}" srcOrd="0" destOrd="0" presId="urn:microsoft.com/office/officeart/2005/8/layout/chevron2"/>
    <dgm:cxn modelId="{4830AC50-150F-47CD-AA8A-1D59BA448093}" srcId="{09B4E56E-4C15-4726-A71C-7D4CB97097F3}" destId="{D68DC286-0AB7-4E21-8765-593DDED1D24A}" srcOrd="0" destOrd="0" parTransId="{DE0FE407-70C1-4543-AD05-3DEB15737F8D}" sibTransId="{00758513-AAF2-424D-A416-4EC7E1B8779C}"/>
    <dgm:cxn modelId="{2C3AB5DD-A658-41CA-8E7F-E90961EC1607}" type="presOf" srcId="{7E63F090-58AA-4418-9B64-A5ACC4279D47}" destId="{1645E20E-5616-4811-9A19-A0616C424B61}" srcOrd="0" destOrd="0" presId="urn:microsoft.com/office/officeart/2005/8/layout/chevron2"/>
    <dgm:cxn modelId="{009728B2-3CCC-41AB-8188-DC912C6AE657}" type="presParOf" srcId="{64428408-EE3F-43CD-A026-1ED07B0CE608}" destId="{672E2523-15A9-42C0-BD54-C18947847520}" srcOrd="0" destOrd="0" presId="urn:microsoft.com/office/officeart/2005/8/layout/chevron2"/>
    <dgm:cxn modelId="{1E69864B-8506-450A-9BD5-8CE7CCA2A63E}" type="presParOf" srcId="{672E2523-15A9-42C0-BD54-C18947847520}" destId="{960824CB-9AA1-4C7F-9183-D2BA5587FCA4}" srcOrd="0" destOrd="0" presId="urn:microsoft.com/office/officeart/2005/8/layout/chevron2"/>
    <dgm:cxn modelId="{2F4CA4EC-0EBD-40D8-8ED9-1BED41434C24}" type="presParOf" srcId="{672E2523-15A9-42C0-BD54-C18947847520}" destId="{B78E02D8-6D38-406F-BD49-720B940A095C}" srcOrd="1" destOrd="0" presId="urn:microsoft.com/office/officeart/2005/8/layout/chevron2"/>
    <dgm:cxn modelId="{00DB7406-E332-49A3-93CE-AE0DBCE7ADE7}" type="presParOf" srcId="{64428408-EE3F-43CD-A026-1ED07B0CE608}" destId="{7E41DE59-8500-49BC-9DE4-A1C93CD0F592}" srcOrd="1" destOrd="0" presId="urn:microsoft.com/office/officeart/2005/8/layout/chevron2"/>
    <dgm:cxn modelId="{544435F6-DC68-47DB-8CAD-F60E4023B47C}" type="presParOf" srcId="{64428408-EE3F-43CD-A026-1ED07B0CE608}" destId="{B1E159D0-7779-4980-AC17-834079A0BC43}" srcOrd="2" destOrd="0" presId="urn:microsoft.com/office/officeart/2005/8/layout/chevron2"/>
    <dgm:cxn modelId="{D0DFBD14-C99F-45AA-A403-FFC9F92BBBC0}" type="presParOf" srcId="{B1E159D0-7779-4980-AC17-834079A0BC43}" destId="{455C69A9-9D50-4905-8EE6-C3B854003B5E}" srcOrd="0" destOrd="0" presId="urn:microsoft.com/office/officeart/2005/8/layout/chevron2"/>
    <dgm:cxn modelId="{45DCD5A4-3AED-460B-8A5F-40279E110418}" type="presParOf" srcId="{B1E159D0-7779-4980-AC17-834079A0BC43}" destId="{A8604E60-2790-44AF-A56A-F2FD9CCB5B0C}" srcOrd="1" destOrd="0" presId="urn:microsoft.com/office/officeart/2005/8/layout/chevron2"/>
    <dgm:cxn modelId="{7C57AC36-D3A2-48BD-849F-78BB9089EC30}" type="presParOf" srcId="{64428408-EE3F-43CD-A026-1ED07B0CE608}" destId="{AE9A53AD-60E4-473B-9CE5-64556389CB94}" srcOrd="3" destOrd="0" presId="urn:microsoft.com/office/officeart/2005/8/layout/chevron2"/>
    <dgm:cxn modelId="{456D79CD-D962-4EEA-8A7A-074934EFA781}" type="presParOf" srcId="{64428408-EE3F-43CD-A026-1ED07B0CE608}" destId="{1A6BCBE4-F7EC-4EA3-8D85-750673FAC05D}" srcOrd="4" destOrd="0" presId="urn:microsoft.com/office/officeart/2005/8/layout/chevron2"/>
    <dgm:cxn modelId="{152BF609-D3F9-4E85-8AB3-2EE52783129A}" type="presParOf" srcId="{1A6BCBE4-F7EC-4EA3-8D85-750673FAC05D}" destId="{5311B49F-A84A-42B8-801E-3D15345C86C6}" srcOrd="0" destOrd="0" presId="urn:microsoft.com/office/officeart/2005/8/layout/chevron2"/>
    <dgm:cxn modelId="{F87B2313-2A2B-485C-A1CF-5D05F705B765}" type="presParOf" srcId="{1A6BCBE4-F7EC-4EA3-8D85-750673FAC05D}" destId="{70F343D4-D1BA-41B6-9AE3-17CB2CCDB093}" srcOrd="1" destOrd="0" presId="urn:microsoft.com/office/officeart/2005/8/layout/chevron2"/>
    <dgm:cxn modelId="{6412248C-0FAD-4631-BCE2-E6F39DC7B302}" type="presParOf" srcId="{64428408-EE3F-43CD-A026-1ED07B0CE608}" destId="{C0532814-A8FF-45F4-84F6-C305CF14BF21}" srcOrd="5" destOrd="0" presId="urn:microsoft.com/office/officeart/2005/8/layout/chevron2"/>
    <dgm:cxn modelId="{B4327662-34F6-4D0E-B3E3-4E56C239ED46}" type="presParOf" srcId="{64428408-EE3F-43CD-A026-1ED07B0CE608}" destId="{C68A4FB9-7503-4255-A1E2-E0217C72BD97}" srcOrd="6" destOrd="0" presId="urn:microsoft.com/office/officeart/2005/8/layout/chevron2"/>
    <dgm:cxn modelId="{766CF141-02AE-4C6A-98C0-7CE0B01D4CD6}" type="presParOf" srcId="{C68A4FB9-7503-4255-A1E2-E0217C72BD97}" destId="{B4475722-366E-4649-B1DA-3A3B016712F5}" srcOrd="0" destOrd="0" presId="urn:microsoft.com/office/officeart/2005/8/layout/chevron2"/>
    <dgm:cxn modelId="{9CAEE215-F686-47A3-8DFD-04ADB1ED27DC}" type="presParOf" srcId="{C68A4FB9-7503-4255-A1E2-E0217C72BD97}" destId="{1645E20E-5616-4811-9A19-A0616C424B61}" srcOrd="1" destOrd="0" presId="urn:microsoft.com/office/officeart/2005/8/layout/chevron2"/>
    <dgm:cxn modelId="{58E3FF0F-1B60-4C53-B2D5-FBD93EECDE78}" type="presParOf" srcId="{64428408-EE3F-43CD-A026-1ED07B0CE608}" destId="{58D8E501-55B6-4E16-AAB8-0AE78304F36E}" srcOrd="7" destOrd="0" presId="urn:microsoft.com/office/officeart/2005/8/layout/chevron2"/>
    <dgm:cxn modelId="{EBC25AA5-7364-4A60-A88C-4F8899265F5A}" type="presParOf" srcId="{64428408-EE3F-43CD-A026-1ED07B0CE608}" destId="{DEE26BEA-6E49-47E9-8D61-9DDA5EFC6236}" srcOrd="8" destOrd="0" presId="urn:microsoft.com/office/officeart/2005/8/layout/chevron2"/>
    <dgm:cxn modelId="{1F321525-6599-4B5E-A485-5EBB4AA5E30C}" type="presParOf" srcId="{DEE26BEA-6E49-47E9-8D61-9DDA5EFC6236}" destId="{D5EA1065-2419-4CE3-BE3A-1F673AC16E3C}" srcOrd="0" destOrd="0" presId="urn:microsoft.com/office/officeart/2005/8/layout/chevron2"/>
    <dgm:cxn modelId="{87F6DF33-DDAA-4F50-AF7E-E7670FC98A15}" type="presParOf" srcId="{DEE26BEA-6E49-47E9-8D61-9DDA5EFC6236}" destId="{6028E1C7-80E3-4970-91C9-9829FE9BDC4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AACFA5-8EA5-400D-A6CF-AC300452E0E4}" type="doc">
      <dgm:prSet loTypeId="urn:microsoft.com/office/officeart/2005/8/layout/process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2081AF-1519-45F2-8E5D-81FDBDF2F6FB}">
      <dgm:prSet phldrT="[Текст]" custT="1"/>
      <dgm:spPr>
        <a:solidFill>
          <a:srgbClr val="EE3AF2"/>
        </a:solidFill>
      </dgm:spPr>
      <dgm:t>
        <a:bodyPr/>
        <a:lstStyle/>
        <a:p>
          <a:r>
            <a:rPr 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Логика работы над реализацией проекта:</a:t>
          </a:r>
          <a:endParaRPr lang="ru-RU" sz="32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9A724E-FB7C-4F2D-985B-26CB47A0BC31}" type="parTrans" cxnId="{14A79DE7-0B30-42F7-9B8E-61ED9631FB99}">
      <dgm:prSet/>
      <dgm:spPr/>
      <dgm:t>
        <a:bodyPr/>
        <a:lstStyle/>
        <a:p>
          <a:endParaRPr lang="ru-RU"/>
        </a:p>
      </dgm:t>
    </dgm:pt>
    <dgm:pt modelId="{B5AFD933-EA4D-4086-A947-BBF4D0B6A668}" type="sibTrans" cxnId="{14A79DE7-0B30-42F7-9B8E-61ED9631FB99}">
      <dgm:prSet/>
      <dgm:spPr/>
      <dgm:t>
        <a:bodyPr/>
        <a:lstStyle/>
        <a:p>
          <a:endParaRPr lang="ru-RU"/>
        </a:p>
      </dgm:t>
    </dgm:pt>
    <dgm:pt modelId="{58E76CF6-B67D-49BC-9250-3DB6FA932914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Мотивационный этап</a:t>
          </a:r>
          <a:endParaRPr lang="ru-RU" sz="32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70E817-CD12-44BE-BF56-3F2ECED18ECA}" type="parTrans" cxnId="{41DCA9DF-FFD5-44A0-8816-D4B611F695AA}">
      <dgm:prSet/>
      <dgm:spPr/>
      <dgm:t>
        <a:bodyPr/>
        <a:lstStyle/>
        <a:p>
          <a:endParaRPr lang="ru-RU"/>
        </a:p>
      </dgm:t>
    </dgm:pt>
    <dgm:pt modelId="{8166C2CE-E57F-4358-B49D-3A981AF2E4F4}" type="sibTrans" cxnId="{41DCA9DF-FFD5-44A0-8816-D4B611F695AA}">
      <dgm:prSet/>
      <dgm:spPr/>
      <dgm:t>
        <a:bodyPr/>
        <a:lstStyle/>
        <a:p>
          <a:endParaRPr lang="ru-RU"/>
        </a:p>
      </dgm:t>
    </dgm:pt>
    <dgm:pt modelId="{6260BB57-CACB-42F6-84BB-3AF9CD36B1A1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Проблемно-</a:t>
          </a:r>
          <a:r>
            <a:rPr lang="ru-RU" sz="3200" b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деятельностный</a:t>
          </a:r>
          <a:r>
            <a:rPr 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  <a:endParaRPr lang="ru-RU" sz="32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CFF0AF-6634-45D7-B5F0-36B31638F3EF}" type="parTrans" cxnId="{DDFEEDB0-CC3E-41E1-8CAA-452B7CAB41AD}">
      <dgm:prSet/>
      <dgm:spPr/>
      <dgm:t>
        <a:bodyPr/>
        <a:lstStyle/>
        <a:p>
          <a:endParaRPr lang="ru-RU"/>
        </a:p>
      </dgm:t>
    </dgm:pt>
    <dgm:pt modelId="{69896651-7683-4964-AC6C-DAEEDBC5049C}" type="sibTrans" cxnId="{DDFEEDB0-CC3E-41E1-8CAA-452B7CAB41AD}">
      <dgm:prSet/>
      <dgm:spPr/>
      <dgm:t>
        <a:bodyPr/>
        <a:lstStyle/>
        <a:p>
          <a:endParaRPr lang="ru-RU"/>
        </a:p>
      </dgm:t>
    </dgm:pt>
    <dgm:pt modelId="{E2AB5B39-6F3A-47BE-A7EB-30754112622F}">
      <dgm:prSet custT="1"/>
      <dgm:spPr>
        <a:solidFill>
          <a:srgbClr val="00B0F0"/>
        </a:solidFill>
      </dgm:spPr>
      <dgm:t>
        <a:bodyPr/>
        <a:lstStyle/>
        <a:p>
          <a:r>
            <a:rPr 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Творческий этап</a:t>
          </a:r>
          <a:endParaRPr lang="ru-RU" sz="32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4BF914-19B4-4498-8788-AB7A1AE5502E}" type="parTrans" cxnId="{8D7A1075-E001-4355-9013-C72E9A6F2BCB}">
      <dgm:prSet/>
      <dgm:spPr/>
      <dgm:t>
        <a:bodyPr/>
        <a:lstStyle/>
        <a:p>
          <a:endParaRPr lang="ru-RU"/>
        </a:p>
      </dgm:t>
    </dgm:pt>
    <dgm:pt modelId="{2C0BB429-A576-460C-810B-2E7DF87977CE}" type="sibTrans" cxnId="{8D7A1075-E001-4355-9013-C72E9A6F2BCB}">
      <dgm:prSet/>
      <dgm:spPr/>
      <dgm:t>
        <a:bodyPr/>
        <a:lstStyle/>
        <a:p>
          <a:endParaRPr lang="ru-RU"/>
        </a:p>
      </dgm:t>
    </dgm:pt>
    <dgm:pt modelId="{32C5D5D0-9E2A-4A7F-BC19-6E5D0E9E41CC}" type="pres">
      <dgm:prSet presAssocID="{65AACFA5-8EA5-400D-A6CF-AC300452E0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467E65-56DF-439E-8EF6-93AE6AEF92C6}" type="pres">
      <dgm:prSet presAssocID="{E2AB5B39-6F3A-47BE-A7EB-30754112622F}" presName="boxAndChildren" presStyleCnt="0"/>
      <dgm:spPr/>
    </dgm:pt>
    <dgm:pt modelId="{A6EDC470-2471-4DBD-9CCB-9C9DB79B0A3F}" type="pres">
      <dgm:prSet presAssocID="{E2AB5B39-6F3A-47BE-A7EB-30754112622F}" presName="parentTextBox" presStyleLbl="node1" presStyleIdx="0" presStyleCnt="4"/>
      <dgm:spPr/>
      <dgm:t>
        <a:bodyPr/>
        <a:lstStyle/>
        <a:p>
          <a:endParaRPr lang="ru-RU"/>
        </a:p>
      </dgm:t>
    </dgm:pt>
    <dgm:pt modelId="{8B23A0D2-DD93-4782-AF8A-7AF89B6DE5AD}" type="pres">
      <dgm:prSet presAssocID="{69896651-7683-4964-AC6C-DAEEDBC5049C}" presName="sp" presStyleCnt="0"/>
      <dgm:spPr/>
    </dgm:pt>
    <dgm:pt modelId="{D8876886-B46D-4530-9F16-B8DE618F34CC}" type="pres">
      <dgm:prSet presAssocID="{6260BB57-CACB-42F6-84BB-3AF9CD36B1A1}" presName="arrowAndChildren" presStyleCnt="0"/>
      <dgm:spPr/>
    </dgm:pt>
    <dgm:pt modelId="{6C567A70-34AF-4DBC-BF44-8F789CAF3CB6}" type="pres">
      <dgm:prSet presAssocID="{6260BB57-CACB-42F6-84BB-3AF9CD36B1A1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664DF4F8-F26F-4D0D-B55B-029B87303E60}" type="pres">
      <dgm:prSet presAssocID="{8166C2CE-E57F-4358-B49D-3A981AF2E4F4}" presName="sp" presStyleCnt="0"/>
      <dgm:spPr/>
    </dgm:pt>
    <dgm:pt modelId="{6A096E1E-CC79-483B-AF37-C855E53FA34F}" type="pres">
      <dgm:prSet presAssocID="{58E76CF6-B67D-49BC-9250-3DB6FA932914}" presName="arrowAndChildren" presStyleCnt="0"/>
      <dgm:spPr/>
    </dgm:pt>
    <dgm:pt modelId="{44D8430A-B834-4110-87D9-73AC734C4A26}" type="pres">
      <dgm:prSet presAssocID="{58E76CF6-B67D-49BC-9250-3DB6FA932914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C4432677-7E02-4A5D-A6F8-54829F75D703}" type="pres">
      <dgm:prSet presAssocID="{B5AFD933-EA4D-4086-A947-BBF4D0B6A668}" presName="sp" presStyleCnt="0"/>
      <dgm:spPr/>
    </dgm:pt>
    <dgm:pt modelId="{F0649EC5-4A74-4382-B467-198DE94A4FD1}" type="pres">
      <dgm:prSet presAssocID="{502081AF-1519-45F2-8E5D-81FDBDF2F6FB}" presName="arrowAndChildren" presStyleCnt="0"/>
      <dgm:spPr/>
    </dgm:pt>
    <dgm:pt modelId="{B4225A8F-1B03-4530-8B77-0A37782B453B}" type="pres">
      <dgm:prSet presAssocID="{502081AF-1519-45F2-8E5D-81FDBDF2F6FB}" presName="parentTextArrow" presStyleLbl="node1" presStyleIdx="3" presStyleCnt="4" custLinFactNeighborX="5452" custLinFactNeighborY="-123"/>
      <dgm:spPr/>
      <dgm:t>
        <a:bodyPr/>
        <a:lstStyle/>
        <a:p>
          <a:endParaRPr lang="ru-RU"/>
        </a:p>
      </dgm:t>
    </dgm:pt>
  </dgm:ptLst>
  <dgm:cxnLst>
    <dgm:cxn modelId="{8D7A1075-E001-4355-9013-C72E9A6F2BCB}" srcId="{65AACFA5-8EA5-400D-A6CF-AC300452E0E4}" destId="{E2AB5B39-6F3A-47BE-A7EB-30754112622F}" srcOrd="3" destOrd="0" parTransId="{DA4BF914-19B4-4498-8788-AB7A1AE5502E}" sibTransId="{2C0BB429-A576-460C-810B-2E7DF87977CE}"/>
    <dgm:cxn modelId="{F674D14F-E543-4991-B569-39DA2EDBAC1C}" type="presOf" srcId="{58E76CF6-B67D-49BC-9250-3DB6FA932914}" destId="{44D8430A-B834-4110-87D9-73AC734C4A26}" srcOrd="0" destOrd="0" presId="urn:microsoft.com/office/officeart/2005/8/layout/process4"/>
    <dgm:cxn modelId="{C9335048-B384-452A-A45B-7E7311560005}" type="presOf" srcId="{6260BB57-CACB-42F6-84BB-3AF9CD36B1A1}" destId="{6C567A70-34AF-4DBC-BF44-8F789CAF3CB6}" srcOrd="0" destOrd="0" presId="urn:microsoft.com/office/officeart/2005/8/layout/process4"/>
    <dgm:cxn modelId="{5CF5E48C-FFBD-4780-9A8D-CA8CD92C1B57}" type="presOf" srcId="{65AACFA5-8EA5-400D-A6CF-AC300452E0E4}" destId="{32C5D5D0-9E2A-4A7F-BC19-6E5D0E9E41CC}" srcOrd="0" destOrd="0" presId="urn:microsoft.com/office/officeart/2005/8/layout/process4"/>
    <dgm:cxn modelId="{DDFEEDB0-CC3E-41E1-8CAA-452B7CAB41AD}" srcId="{65AACFA5-8EA5-400D-A6CF-AC300452E0E4}" destId="{6260BB57-CACB-42F6-84BB-3AF9CD36B1A1}" srcOrd="2" destOrd="0" parTransId="{80CFF0AF-6634-45D7-B5F0-36B31638F3EF}" sibTransId="{69896651-7683-4964-AC6C-DAEEDBC5049C}"/>
    <dgm:cxn modelId="{4AF7B477-058A-41A9-AD4B-B79085D2B5B6}" type="presOf" srcId="{502081AF-1519-45F2-8E5D-81FDBDF2F6FB}" destId="{B4225A8F-1B03-4530-8B77-0A37782B453B}" srcOrd="0" destOrd="0" presId="urn:microsoft.com/office/officeart/2005/8/layout/process4"/>
    <dgm:cxn modelId="{41DCA9DF-FFD5-44A0-8816-D4B611F695AA}" srcId="{65AACFA5-8EA5-400D-A6CF-AC300452E0E4}" destId="{58E76CF6-B67D-49BC-9250-3DB6FA932914}" srcOrd="1" destOrd="0" parTransId="{6D70E817-CD12-44BE-BF56-3F2ECED18ECA}" sibTransId="{8166C2CE-E57F-4358-B49D-3A981AF2E4F4}"/>
    <dgm:cxn modelId="{14A79DE7-0B30-42F7-9B8E-61ED9631FB99}" srcId="{65AACFA5-8EA5-400D-A6CF-AC300452E0E4}" destId="{502081AF-1519-45F2-8E5D-81FDBDF2F6FB}" srcOrd="0" destOrd="0" parTransId="{609A724E-FB7C-4F2D-985B-26CB47A0BC31}" sibTransId="{B5AFD933-EA4D-4086-A947-BBF4D0B6A668}"/>
    <dgm:cxn modelId="{6AF72B74-7369-4AB9-B538-66425AEB7047}" type="presOf" srcId="{E2AB5B39-6F3A-47BE-A7EB-30754112622F}" destId="{A6EDC470-2471-4DBD-9CCB-9C9DB79B0A3F}" srcOrd="0" destOrd="0" presId="urn:microsoft.com/office/officeart/2005/8/layout/process4"/>
    <dgm:cxn modelId="{EA0DA448-147B-453D-BAA7-9A8553C2AC12}" type="presParOf" srcId="{32C5D5D0-9E2A-4A7F-BC19-6E5D0E9E41CC}" destId="{B2467E65-56DF-439E-8EF6-93AE6AEF92C6}" srcOrd="0" destOrd="0" presId="urn:microsoft.com/office/officeart/2005/8/layout/process4"/>
    <dgm:cxn modelId="{39A8A1D8-101C-4C76-AA6B-EA3F6629ABA9}" type="presParOf" srcId="{B2467E65-56DF-439E-8EF6-93AE6AEF92C6}" destId="{A6EDC470-2471-4DBD-9CCB-9C9DB79B0A3F}" srcOrd="0" destOrd="0" presId="urn:microsoft.com/office/officeart/2005/8/layout/process4"/>
    <dgm:cxn modelId="{9698B36C-B96F-46C7-8993-D4CE1F8939D4}" type="presParOf" srcId="{32C5D5D0-9E2A-4A7F-BC19-6E5D0E9E41CC}" destId="{8B23A0D2-DD93-4782-AF8A-7AF89B6DE5AD}" srcOrd="1" destOrd="0" presId="urn:microsoft.com/office/officeart/2005/8/layout/process4"/>
    <dgm:cxn modelId="{19F589F1-2758-4A32-8446-2AEE7EB53622}" type="presParOf" srcId="{32C5D5D0-9E2A-4A7F-BC19-6E5D0E9E41CC}" destId="{D8876886-B46D-4530-9F16-B8DE618F34CC}" srcOrd="2" destOrd="0" presId="urn:microsoft.com/office/officeart/2005/8/layout/process4"/>
    <dgm:cxn modelId="{94D748DC-C906-43C6-A47C-599290ACC277}" type="presParOf" srcId="{D8876886-B46D-4530-9F16-B8DE618F34CC}" destId="{6C567A70-34AF-4DBC-BF44-8F789CAF3CB6}" srcOrd="0" destOrd="0" presId="urn:microsoft.com/office/officeart/2005/8/layout/process4"/>
    <dgm:cxn modelId="{A55430AC-7E64-4687-92FD-1391BA2FF01D}" type="presParOf" srcId="{32C5D5D0-9E2A-4A7F-BC19-6E5D0E9E41CC}" destId="{664DF4F8-F26F-4D0D-B55B-029B87303E60}" srcOrd="3" destOrd="0" presId="urn:microsoft.com/office/officeart/2005/8/layout/process4"/>
    <dgm:cxn modelId="{8C3DFFF6-7450-442E-8D24-197741D4BE35}" type="presParOf" srcId="{32C5D5D0-9E2A-4A7F-BC19-6E5D0E9E41CC}" destId="{6A096E1E-CC79-483B-AF37-C855E53FA34F}" srcOrd="4" destOrd="0" presId="urn:microsoft.com/office/officeart/2005/8/layout/process4"/>
    <dgm:cxn modelId="{3A1CA4F8-32D0-4236-B8E5-BBC232BC972B}" type="presParOf" srcId="{6A096E1E-CC79-483B-AF37-C855E53FA34F}" destId="{44D8430A-B834-4110-87D9-73AC734C4A26}" srcOrd="0" destOrd="0" presId="urn:microsoft.com/office/officeart/2005/8/layout/process4"/>
    <dgm:cxn modelId="{16610CE5-1E43-4D63-BCED-F8919FB89CE1}" type="presParOf" srcId="{32C5D5D0-9E2A-4A7F-BC19-6E5D0E9E41CC}" destId="{C4432677-7E02-4A5D-A6F8-54829F75D703}" srcOrd="5" destOrd="0" presId="urn:microsoft.com/office/officeart/2005/8/layout/process4"/>
    <dgm:cxn modelId="{5371FFA7-87F5-4786-834A-28C8AB6FE605}" type="presParOf" srcId="{32C5D5D0-9E2A-4A7F-BC19-6E5D0E9E41CC}" destId="{F0649EC5-4A74-4382-B467-198DE94A4FD1}" srcOrd="6" destOrd="0" presId="urn:microsoft.com/office/officeart/2005/8/layout/process4"/>
    <dgm:cxn modelId="{3277D7E9-1A2C-4AFB-8934-DD85BD248AE9}" type="presParOf" srcId="{F0649EC5-4A74-4382-B467-198DE94A4FD1}" destId="{B4225A8F-1B03-4530-8B77-0A37782B453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0824CB-9AA1-4C7F-9183-D2BA5587FCA4}">
      <dsp:nvSpPr>
        <dsp:cNvPr id="0" name=""/>
        <dsp:cNvSpPr/>
      </dsp:nvSpPr>
      <dsp:spPr>
        <a:xfrm rot="5400000">
          <a:off x="-155477" y="155887"/>
          <a:ext cx="1036517" cy="725562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>
          <a:solidFill>
            <a:srgbClr val="FFFF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bg1"/>
              </a:solidFill>
            </a:rPr>
            <a:t>1</a:t>
          </a:r>
          <a:endParaRPr lang="ru-RU" sz="2100" kern="1200" dirty="0">
            <a:solidFill>
              <a:schemeClr val="bg1"/>
            </a:solidFill>
          </a:endParaRPr>
        </a:p>
      </dsp:txBody>
      <dsp:txXfrm rot="-5400000">
        <a:off x="1" y="363190"/>
        <a:ext cx="725562" cy="310955"/>
      </dsp:txXfrm>
    </dsp:sp>
    <dsp:sp modelId="{B78E02D8-6D38-406F-BD49-720B940A095C}">
      <dsp:nvSpPr>
        <dsp:cNvPr id="0" name=""/>
        <dsp:cNvSpPr/>
      </dsp:nvSpPr>
      <dsp:spPr>
        <a:xfrm rot="5400000">
          <a:off x="3482296" y="-2756325"/>
          <a:ext cx="673736" cy="6187205"/>
        </a:xfrm>
        <a:prstGeom prst="round2SameRect">
          <a:avLst/>
        </a:prstGeom>
        <a:solidFill>
          <a:srgbClr val="EE3AF2">
            <a:alpha val="89804"/>
          </a:srgb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kern="1200" dirty="0" smtClean="0"/>
            <a:t>Индивидуальные</a:t>
          </a:r>
          <a:endParaRPr lang="ru-RU" sz="4000" kern="1200" dirty="0"/>
        </a:p>
      </dsp:txBody>
      <dsp:txXfrm rot="-5400000">
        <a:off x="725562" y="33298"/>
        <a:ext cx="6154316" cy="607958"/>
      </dsp:txXfrm>
    </dsp:sp>
    <dsp:sp modelId="{455C69A9-9D50-4905-8EE6-C3B854003B5E}">
      <dsp:nvSpPr>
        <dsp:cNvPr id="0" name=""/>
        <dsp:cNvSpPr/>
      </dsp:nvSpPr>
      <dsp:spPr>
        <a:xfrm rot="5400000">
          <a:off x="-155477" y="1074570"/>
          <a:ext cx="1036517" cy="725562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bg1"/>
              </a:solidFill>
            </a:rPr>
            <a:t>2</a:t>
          </a:r>
          <a:endParaRPr lang="ru-RU" sz="2100" kern="1200" dirty="0">
            <a:solidFill>
              <a:schemeClr val="bg1"/>
            </a:solidFill>
          </a:endParaRPr>
        </a:p>
      </dsp:txBody>
      <dsp:txXfrm rot="-5400000">
        <a:off x="1" y="1281873"/>
        <a:ext cx="725562" cy="310955"/>
      </dsp:txXfrm>
    </dsp:sp>
    <dsp:sp modelId="{A8604E60-2790-44AF-A56A-F2FD9CCB5B0C}">
      <dsp:nvSpPr>
        <dsp:cNvPr id="0" name=""/>
        <dsp:cNvSpPr/>
      </dsp:nvSpPr>
      <dsp:spPr>
        <a:xfrm rot="5400000">
          <a:off x="3482296" y="-1837641"/>
          <a:ext cx="673736" cy="6187205"/>
        </a:xfrm>
        <a:prstGeom prst="round2SameRect">
          <a:avLst/>
        </a:prstGeom>
        <a:solidFill>
          <a:srgbClr val="00B0F0">
            <a:alpha val="90000"/>
          </a:srgb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kern="1200" dirty="0" smtClean="0"/>
            <a:t>Парные </a:t>
          </a:r>
          <a:endParaRPr lang="ru-RU" sz="4000" kern="1200" dirty="0"/>
        </a:p>
      </dsp:txBody>
      <dsp:txXfrm rot="-5400000">
        <a:off x="725562" y="951982"/>
        <a:ext cx="6154316" cy="607958"/>
      </dsp:txXfrm>
    </dsp:sp>
    <dsp:sp modelId="{5311B49F-A84A-42B8-801E-3D15345C86C6}">
      <dsp:nvSpPr>
        <dsp:cNvPr id="0" name=""/>
        <dsp:cNvSpPr/>
      </dsp:nvSpPr>
      <dsp:spPr>
        <a:xfrm rot="5400000">
          <a:off x="-155477" y="1993254"/>
          <a:ext cx="1036517" cy="725562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bg1"/>
              </a:solidFill>
            </a:rPr>
            <a:t>3</a:t>
          </a:r>
          <a:endParaRPr lang="ru-RU" sz="2100" kern="1200" dirty="0">
            <a:solidFill>
              <a:schemeClr val="bg1"/>
            </a:solidFill>
          </a:endParaRPr>
        </a:p>
      </dsp:txBody>
      <dsp:txXfrm rot="-5400000">
        <a:off x="1" y="2200557"/>
        <a:ext cx="725562" cy="310955"/>
      </dsp:txXfrm>
    </dsp:sp>
    <dsp:sp modelId="{70F343D4-D1BA-41B6-9AE3-17CB2CCDB093}">
      <dsp:nvSpPr>
        <dsp:cNvPr id="0" name=""/>
        <dsp:cNvSpPr/>
      </dsp:nvSpPr>
      <dsp:spPr>
        <a:xfrm rot="5400000">
          <a:off x="3482296" y="-918957"/>
          <a:ext cx="673736" cy="6187205"/>
        </a:xfrm>
        <a:prstGeom prst="round2SameRect">
          <a:avLst/>
        </a:prstGeom>
        <a:solidFill>
          <a:srgbClr val="00B050">
            <a:alpha val="90000"/>
          </a:srgb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kern="1200" dirty="0" smtClean="0"/>
            <a:t>Групповые </a:t>
          </a:r>
          <a:endParaRPr lang="ru-RU" sz="4000" kern="1200" dirty="0"/>
        </a:p>
      </dsp:txBody>
      <dsp:txXfrm rot="-5400000">
        <a:off x="725562" y="1870666"/>
        <a:ext cx="6154316" cy="607958"/>
      </dsp:txXfrm>
    </dsp:sp>
    <dsp:sp modelId="{B4475722-366E-4649-B1DA-3A3B016712F5}">
      <dsp:nvSpPr>
        <dsp:cNvPr id="0" name=""/>
        <dsp:cNvSpPr/>
      </dsp:nvSpPr>
      <dsp:spPr>
        <a:xfrm rot="5400000">
          <a:off x="-155477" y="2911938"/>
          <a:ext cx="1036517" cy="725562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bg1"/>
              </a:solidFill>
            </a:rPr>
            <a:t>4</a:t>
          </a:r>
          <a:endParaRPr lang="ru-RU" sz="2100" kern="1200" dirty="0">
            <a:solidFill>
              <a:schemeClr val="bg1"/>
            </a:solidFill>
          </a:endParaRPr>
        </a:p>
      </dsp:txBody>
      <dsp:txXfrm rot="-5400000">
        <a:off x="1" y="3119241"/>
        <a:ext cx="725562" cy="310955"/>
      </dsp:txXfrm>
    </dsp:sp>
    <dsp:sp modelId="{1645E20E-5616-4811-9A19-A0616C424B61}">
      <dsp:nvSpPr>
        <dsp:cNvPr id="0" name=""/>
        <dsp:cNvSpPr/>
      </dsp:nvSpPr>
      <dsp:spPr>
        <a:xfrm rot="5400000">
          <a:off x="3482296" y="-273"/>
          <a:ext cx="673736" cy="6187205"/>
        </a:xfrm>
        <a:prstGeom prst="round2SameRect">
          <a:avLst/>
        </a:prstGeom>
        <a:solidFill>
          <a:srgbClr val="FFFF00">
            <a:alpha val="90000"/>
          </a:srgb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kern="1200" dirty="0" smtClean="0"/>
            <a:t>Коллективные</a:t>
          </a:r>
          <a:endParaRPr lang="ru-RU" sz="4000" kern="1200" dirty="0"/>
        </a:p>
      </dsp:txBody>
      <dsp:txXfrm rot="-5400000">
        <a:off x="725562" y="2789351"/>
        <a:ext cx="6154316" cy="607958"/>
      </dsp:txXfrm>
    </dsp:sp>
    <dsp:sp modelId="{D5EA1065-2419-4CE3-BE3A-1F673AC16E3C}">
      <dsp:nvSpPr>
        <dsp:cNvPr id="0" name=""/>
        <dsp:cNvSpPr/>
      </dsp:nvSpPr>
      <dsp:spPr>
        <a:xfrm rot="5400000">
          <a:off x="-155477" y="3830622"/>
          <a:ext cx="1036517" cy="725562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bg1"/>
              </a:solidFill>
            </a:rPr>
            <a:t>5</a:t>
          </a:r>
          <a:r>
            <a:rPr lang="ru-RU" sz="2100" kern="1200" dirty="0" smtClean="0"/>
            <a:t> </a:t>
          </a:r>
          <a:endParaRPr lang="ru-RU" sz="2100" kern="1200" dirty="0"/>
        </a:p>
      </dsp:txBody>
      <dsp:txXfrm rot="-5400000">
        <a:off x="1" y="4037925"/>
        <a:ext cx="725562" cy="310955"/>
      </dsp:txXfrm>
    </dsp:sp>
    <dsp:sp modelId="{6028E1C7-80E3-4970-91C9-9829FE9BDC42}">
      <dsp:nvSpPr>
        <dsp:cNvPr id="0" name=""/>
        <dsp:cNvSpPr/>
      </dsp:nvSpPr>
      <dsp:spPr>
        <a:xfrm rot="5400000">
          <a:off x="3482296" y="918410"/>
          <a:ext cx="673736" cy="6187205"/>
        </a:xfrm>
        <a:prstGeom prst="round2SameRect">
          <a:avLst/>
        </a:prstGeom>
        <a:solidFill>
          <a:srgbClr val="F45338">
            <a:alpha val="89804"/>
          </a:srgb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kern="1200" dirty="0" smtClean="0"/>
            <a:t>Массовые </a:t>
          </a:r>
          <a:endParaRPr lang="ru-RU" sz="4000" kern="1200" dirty="0"/>
        </a:p>
      </dsp:txBody>
      <dsp:txXfrm rot="-5400000">
        <a:off x="725562" y="3708034"/>
        <a:ext cx="6154316" cy="6079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EDC470-2471-4DBD-9CCB-9C9DB79B0A3F}">
      <dsp:nvSpPr>
        <dsp:cNvPr id="0" name=""/>
        <dsp:cNvSpPr/>
      </dsp:nvSpPr>
      <dsp:spPr>
        <a:xfrm>
          <a:off x="0" y="4843097"/>
          <a:ext cx="8712968" cy="1059551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Творческий этап</a:t>
          </a:r>
          <a:endParaRPr lang="ru-RU" sz="32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843097"/>
        <a:ext cx="8712968" cy="1059551"/>
      </dsp:txXfrm>
    </dsp:sp>
    <dsp:sp modelId="{6C567A70-34AF-4DBC-BF44-8F789CAF3CB6}">
      <dsp:nvSpPr>
        <dsp:cNvPr id="0" name=""/>
        <dsp:cNvSpPr/>
      </dsp:nvSpPr>
      <dsp:spPr>
        <a:xfrm rot="10800000">
          <a:off x="0" y="3229400"/>
          <a:ext cx="8712968" cy="1629589"/>
        </a:xfrm>
        <a:prstGeom prst="upArrowCallout">
          <a:avLst/>
        </a:prstGeom>
        <a:solidFill>
          <a:srgbClr val="00B0F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Проблемно-</a:t>
          </a:r>
          <a:r>
            <a:rPr lang="ru-RU" sz="3200" b="1" kern="1200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деятельностный</a:t>
          </a:r>
          <a:r>
            <a:rPr lang="ru-RU" sz="32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  <a:endParaRPr lang="ru-RU" sz="32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3229400"/>
        <a:ext cx="8712968" cy="1058858"/>
      </dsp:txXfrm>
    </dsp:sp>
    <dsp:sp modelId="{44D8430A-B834-4110-87D9-73AC734C4A26}">
      <dsp:nvSpPr>
        <dsp:cNvPr id="0" name=""/>
        <dsp:cNvSpPr/>
      </dsp:nvSpPr>
      <dsp:spPr>
        <a:xfrm rot="10800000">
          <a:off x="0" y="1615704"/>
          <a:ext cx="8712968" cy="1629589"/>
        </a:xfrm>
        <a:prstGeom prst="upArrowCallout">
          <a:avLst/>
        </a:prstGeom>
        <a:solidFill>
          <a:srgbClr val="00B0F0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Мотивационный этап</a:t>
          </a:r>
          <a:endParaRPr lang="ru-RU" sz="32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1615704"/>
        <a:ext cx="8712968" cy="1058858"/>
      </dsp:txXfrm>
    </dsp:sp>
    <dsp:sp modelId="{B4225A8F-1B03-4530-8B77-0A37782B453B}">
      <dsp:nvSpPr>
        <dsp:cNvPr id="0" name=""/>
        <dsp:cNvSpPr/>
      </dsp:nvSpPr>
      <dsp:spPr>
        <a:xfrm rot="10800000">
          <a:off x="0" y="2"/>
          <a:ext cx="8712968" cy="1629589"/>
        </a:xfrm>
        <a:prstGeom prst="upArrowCallout">
          <a:avLst/>
        </a:prstGeom>
        <a:solidFill>
          <a:srgbClr val="EE3AF2"/>
        </a:soli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Логика работы над реализацией проекта:</a:t>
          </a:r>
          <a:endParaRPr lang="ru-RU" sz="32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2"/>
        <a:ext cx="8712968" cy="1058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43711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д/с №150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Антипина В.В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ПРОЕКТНАЯ ДЕЯТЕЛЬНОСТЬ. КЛАССИФИКАЦИЯ ПРОЕКТОВ.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89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332656"/>
            <a:ext cx="7924800" cy="554461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разработки проектов.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Целеполагание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педагог помогает ребенку выбрать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актуальную и посильную для него задачу на определенный отрезок времени.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Разработка проекта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план деятельности по достижению цели: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  к кому обратиться за помощью (взрослому,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  в каких источниках можно найти информацию;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  какие предметы использовать (принадлежности,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  с какими предметами научиться работать для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Выполнение проекта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практическая часть.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Подведение итогов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определение задач для новых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 актуален и очень эффективен. Он дает ребенку возможность экспериментировать, синтезировать полученные знания, что позволяет ему успешно адаптироваться к изменившейся ситуации школьного обучения.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2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00413470"/>
              </p:ext>
            </p:extLst>
          </p:nvPr>
        </p:nvGraphicFramePr>
        <p:xfrm>
          <a:off x="179512" y="260648"/>
          <a:ext cx="871296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10535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00808"/>
            <a:ext cx="7924800" cy="4114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30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64704"/>
            <a:ext cx="7924800" cy="5238328"/>
          </a:xfrm>
        </p:spPr>
        <p:txBody>
          <a:bodyPr>
            <a:normAutofit/>
          </a:bodyPr>
          <a:lstStyle/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Чем больше ребенок видел, слышал, пережил,</a:t>
            </a: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чем большим количеством действительности он </a:t>
            </a: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располагает в своем опыте, тем</a:t>
            </a: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значительнее и продуктивнее</a:t>
            </a: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 других равных условиях будет</a:t>
            </a: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его творческая деятельность.</a:t>
            </a:r>
          </a:p>
          <a:p>
            <a:pPr marL="0" indent="0" algn="r">
              <a:buNone/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Л.С. Выготский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52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332656"/>
            <a:ext cx="7924800" cy="5904656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</a:t>
            </a:r>
            <a:r>
              <a:rPr lang="ru-RU" sz="24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принятая и освоенная детьми, актуальная для них;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самодеятельность, это конкретное практическое дело, поэтапное движение к цели;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 организованного освоения ребёнком окружающей среды;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воспитания развивающейся личности.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проектом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понимается самостоятельная и коллективная творческая завершенная работа, имеющая социально значимый результат.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продукт сотрудничества и сотворчества воспитателей, детей, родителей, а порой и всего персонала детского сада.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игра «всерьез».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373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7924800" cy="619268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реализации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всего учебно-воспитательного процесса на основе тематики проекта.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развивающей, познавательной, предметной среды.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направлений поисковой и практической деятельности.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(с педагогами, родителями и детьми) творческой, поисковой и практической деятельности.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частями проекта, коррекция.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проекта, его демонстрация.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15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64704"/>
            <a:ext cx="7924800" cy="54006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8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4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 по разным основаниям.</a:t>
            </a:r>
            <a:endParaRPr lang="ru-RU" sz="48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предметно-содержательной области;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	по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доминирующей в проекте деятельности;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	по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количеству участников;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	по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продолжительности.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9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692696"/>
            <a:ext cx="7924800" cy="502230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предметно-содержательной области проекты различают:</a:t>
            </a:r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1466941">
            <a:off x="2506457" y="2288786"/>
            <a:ext cx="648072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86827">
            <a:off x="5669110" y="2274901"/>
            <a:ext cx="804863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3527208"/>
            <a:ext cx="3672408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Межпредметные проекты (интегрированные)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3529661"/>
            <a:ext cx="367240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онопроекты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16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260648"/>
            <a:ext cx="7924800" cy="612068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доминирующей деятельности проекты различают: </a:t>
            </a:r>
          </a:p>
          <a:p>
            <a:pPr marL="514350" indent="-514350">
              <a:buAutoNum type="arabicParenR"/>
            </a:pP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Творческо-игровые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 элементами творческих игр, когда дети входят в образ персонажей сказки и решают по-своему поставленные цели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514350" indent="-514350">
              <a:buAutoNum type="arabicParenR"/>
            </a:pPr>
            <a:r>
              <a:rPr lang="ru-RU" sz="32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Исследовательско-творческие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дети экспериментируют, а затем результаты оформляют в виде газет, драматизации, детского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дизайна;</a:t>
            </a:r>
          </a:p>
          <a:p>
            <a:pPr marL="514350" indent="-514350">
              <a:buAutoNum type="arabicParenR"/>
            </a:pPr>
            <a:r>
              <a:rPr lang="ru-RU" sz="32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Информационно-практические: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собирают информацию и реализуют ее, ориентируясь на социальные интересы (формирование и дизайн группы, витражи др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514350" indent="-514350">
              <a:buAutoNum type="arabicParenR"/>
            </a:pPr>
            <a:r>
              <a:rPr lang="ru-RU" sz="32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(оформление результата в виде детского праздника, дизайна).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84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332656"/>
            <a:ext cx="7924800" cy="13681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количеству участников проекты делятся на: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63207928"/>
              </p:ext>
            </p:extLst>
          </p:nvPr>
        </p:nvGraphicFramePr>
        <p:xfrm>
          <a:off x="1331640" y="1844824"/>
          <a:ext cx="6912768" cy="471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497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60648"/>
            <a:ext cx="7924800" cy="590465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ПЛАН РАБОТЫ ВОСПИТАТЕЛЯ ПО ПОДГОТОВКЕ ПРОЕКТА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 основе изученных проблем детей поставить цель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Разработка плана движения к цели (воспитатель, план с родителями).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  Привлечение специалистов к осуществлению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соответствующих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разделов проекта.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Составление плана-схемы проекта.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Сбор, накопление материала.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Включение в план-схему проекта занятий, игр и других видов детской деятельности.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Домашние задания и задания для самостоятельного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Презентация проекта, открытое занятие.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19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191</TotalTime>
  <Words>551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Горизонт</vt:lpstr>
      <vt:lpstr>ПРОЕКТНАЯ ДЕЯТЕЛЬНОСТЬ. КЛАССИФИКАЦИЯ ПРОЕКТОВ.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ДЕЯТЕЛЬНОСТЬ. КЛАССИФИКАЦИЯ ПРОЕКТОВ. </dc:title>
  <dc:creator>Artem Shatalov</dc:creator>
  <cp:lastModifiedBy>Василина</cp:lastModifiedBy>
  <cp:revision>12</cp:revision>
  <dcterms:created xsi:type="dcterms:W3CDTF">2014-02-23T04:13:11Z</dcterms:created>
  <dcterms:modified xsi:type="dcterms:W3CDTF">2016-11-27T11:05:40Z</dcterms:modified>
</cp:coreProperties>
</file>