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356" r:id="rId2"/>
    <p:sldId id="314" r:id="rId3"/>
    <p:sldId id="353" r:id="rId4"/>
    <p:sldId id="298" r:id="rId5"/>
    <p:sldId id="259" r:id="rId6"/>
    <p:sldId id="308" r:id="rId7"/>
    <p:sldId id="309" r:id="rId8"/>
    <p:sldId id="318" r:id="rId9"/>
    <p:sldId id="3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B2328"/>
    <a:srgbClr val="CC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49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4AD53-9C12-4FF0-86CC-EC1539E2EA37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18D18-7B2B-47FB-BD92-B3B56A3EE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1270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H="1">
            <a:off x="1143000" y="-762000"/>
            <a:ext cx="8001000" cy="2590800"/>
          </a:xfrm>
          <a:custGeom>
            <a:avLst/>
            <a:gdLst/>
            <a:ahLst/>
            <a:cxnLst>
              <a:cxn ang="0">
                <a:pos x="0" y="2527"/>
              </a:cxn>
              <a:cxn ang="0">
                <a:pos x="6913" y="3360"/>
              </a:cxn>
              <a:cxn ang="0">
                <a:pos x="0" y="2144"/>
              </a:cxn>
              <a:cxn ang="0">
                <a:pos x="0" y="2527"/>
              </a:cxn>
            </a:cxnLst>
            <a:rect l="0" t="0" r="r" b="b"/>
            <a:pathLst>
              <a:path w="6913" h="3360">
                <a:moveTo>
                  <a:pt x="0" y="2527"/>
                </a:moveTo>
                <a:cubicBezTo>
                  <a:pt x="5458" y="360"/>
                  <a:pt x="6913" y="3360"/>
                  <a:pt x="6913" y="3360"/>
                </a:cubicBezTo>
                <a:cubicBezTo>
                  <a:pt x="6913" y="3360"/>
                  <a:pt x="5593" y="0"/>
                  <a:pt x="0" y="2144"/>
                </a:cubicBezTo>
                <a:cubicBezTo>
                  <a:pt x="0" y="2144"/>
                  <a:pt x="0" y="2197"/>
                  <a:pt x="0" y="2527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 flipH="1">
            <a:off x="1600200" y="-762000"/>
            <a:ext cx="7543800" cy="2438400"/>
          </a:xfrm>
          <a:custGeom>
            <a:avLst/>
            <a:gdLst/>
            <a:ahLst/>
            <a:cxnLst>
              <a:cxn ang="0">
                <a:pos x="0" y="2527"/>
              </a:cxn>
              <a:cxn ang="0">
                <a:pos x="6913" y="3360"/>
              </a:cxn>
              <a:cxn ang="0">
                <a:pos x="0" y="2144"/>
              </a:cxn>
              <a:cxn ang="0">
                <a:pos x="0" y="2527"/>
              </a:cxn>
            </a:cxnLst>
            <a:rect l="0" t="0" r="r" b="b"/>
            <a:pathLst>
              <a:path w="6913" h="3360">
                <a:moveTo>
                  <a:pt x="0" y="2527"/>
                </a:moveTo>
                <a:cubicBezTo>
                  <a:pt x="5458" y="360"/>
                  <a:pt x="6913" y="3360"/>
                  <a:pt x="6913" y="3360"/>
                </a:cubicBezTo>
                <a:cubicBezTo>
                  <a:pt x="6913" y="3360"/>
                  <a:pt x="5593" y="0"/>
                  <a:pt x="0" y="2144"/>
                </a:cubicBezTo>
                <a:cubicBezTo>
                  <a:pt x="0" y="2144"/>
                  <a:pt x="0" y="2197"/>
                  <a:pt x="0" y="2527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5943600"/>
            <a:ext cx="9154274" cy="1066800"/>
          </a:xfrm>
          <a:custGeom>
            <a:avLst/>
            <a:gdLst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9144000 w 9144000"/>
              <a:gd name="connsiteY2" fmla="*/ 3581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4800600 w 9144000"/>
              <a:gd name="connsiteY2" fmla="*/ 18288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4800600 w 9144000"/>
              <a:gd name="connsiteY2" fmla="*/ 18288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4800600 w 9144000"/>
              <a:gd name="connsiteY2" fmla="*/ 18288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1905000"/>
              <a:gd name="connsiteX1" fmla="*/ 9144000 w 9144000"/>
              <a:gd name="connsiteY1" fmla="*/ 0 h 1905000"/>
              <a:gd name="connsiteX2" fmla="*/ 0 w 9144000"/>
              <a:gd name="connsiteY2" fmla="*/ 1905000 h 1905000"/>
              <a:gd name="connsiteX3" fmla="*/ 0 w 9144000"/>
              <a:gd name="connsiteY3" fmla="*/ 0 h 1905000"/>
              <a:gd name="connsiteX0" fmla="*/ 0 w 9144000"/>
              <a:gd name="connsiteY0" fmla="*/ 0 h 1905000"/>
              <a:gd name="connsiteX1" fmla="*/ 9144000 w 9144000"/>
              <a:gd name="connsiteY1" fmla="*/ 0 h 1905000"/>
              <a:gd name="connsiteX2" fmla="*/ 0 w 9144000"/>
              <a:gd name="connsiteY2" fmla="*/ 1905000 h 1905000"/>
              <a:gd name="connsiteX3" fmla="*/ 0 w 9144000"/>
              <a:gd name="connsiteY3" fmla="*/ 0 h 1905000"/>
              <a:gd name="connsiteX0" fmla="*/ 0 w 9144000"/>
              <a:gd name="connsiteY0" fmla="*/ 0 h 2349500"/>
              <a:gd name="connsiteX1" fmla="*/ 9144000 w 9144000"/>
              <a:gd name="connsiteY1" fmla="*/ 0 h 2349500"/>
              <a:gd name="connsiteX2" fmla="*/ 0 w 9144000"/>
              <a:gd name="connsiteY2" fmla="*/ 1905000 h 2349500"/>
              <a:gd name="connsiteX3" fmla="*/ 0 w 9144000"/>
              <a:gd name="connsiteY3" fmla="*/ 0 h 2349500"/>
              <a:gd name="connsiteX0" fmla="*/ 0 w 9144000"/>
              <a:gd name="connsiteY0" fmla="*/ 0 h 2349500"/>
              <a:gd name="connsiteX1" fmla="*/ 9144000 w 9144000"/>
              <a:gd name="connsiteY1" fmla="*/ 0 h 2349500"/>
              <a:gd name="connsiteX2" fmla="*/ 0 w 9144000"/>
              <a:gd name="connsiteY2" fmla="*/ 1905000 h 2349500"/>
              <a:gd name="connsiteX3" fmla="*/ 0 w 9144000"/>
              <a:gd name="connsiteY3" fmla="*/ 0 h 2349500"/>
              <a:gd name="connsiteX0" fmla="*/ 0 w 9144000"/>
              <a:gd name="connsiteY0" fmla="*/ 1 h 2349501"/>
              <a:gd name="connsiteX1" fmla="*/ 9144000 w 9144000"/>
              <a:gd name="connsiteY1" fmla="*/ 1 h 2349501"/>
              <a:gd name="connsiteX2" fmla="*/ 0 w 9144000"/>
              <a:gd name="connsiteY2" fmla="*/ 1905001 h 2349501"/>
              <a:gd name="connsiteX3" fmla="*/ 0 w 9144000"/>
              <a:gd name="connsiteY3" fmla="*/ 1 h 2349501"/>
              <a:gd name="connsiteX0" fmla="*/ 0 w 9144000"/>
              <a:gd name="connsiteY0" fmla="*/ 671286 h 3020786"/>
              <a:gd name="connsiteX1" fmla="*/ 9144000 w 9144000"/>
              <a:gd name="connsiteY1" fmla="*/ 671286 h 3020786"/>
              <a:gd name="connsiteX2" fmla="*/ 0 w 9144000"/>
              <a:gd name="connsiteY2" fmla="*/ 1905001 h 3020786"/>
              <a:gd name="connsiteX3" fmla="*/ 0 w 9144000"/>
              <a:gd name="connsiteY3" fmla="*/ 671286 h 3020786"/>
              <a:gd name="connsiteX0" fmla="*/ 0 w 9144000"/>
              <a:gd name="connsiteY0" fmla="*/ -1 h 2349499"/>
              <a:gd name="connsiteX1" fmla="*/ 9144000 w 9144000"/>
              <a:gd name="connsiteY1" fmla="*/ -1 h 2349499"/>
              <a:gd name="connsiteX2" fmla="*/ 0 w 9144000"/>
              <a:gd name="connsiteY2" fmla="*/ 1233714 h 2349499"/>
              <a:gd name="connsiteX3" fmla="*/ 0 w 9144000"/>
              <a:gd name="connsiteY3" fmla="*/ -1 h 2349499"/>
              <a:gd name="connsiteX0" fmla="*/ 0 w 9144000"/>
              <a:gd name="connsiteY0" fmla="*/ 0 h 2349500"/>
              <a:gd name="connsiteX1" fmla="*/ 9144000 w 9144000"/>
              <a:gd name="connsiteY1" fmla="*/ 0 h 2349500"/>
              <a:gd name="connsiteX2" fmla="*/ 0 w 9144000"/>
              <a:gd name="connsiteY2" fmla="*/ 1233715 h 2349500"/>
              <a:gd name="connsiteX3" fmla="*/ 0 w 9144000"/>
              <a:gd name="connsiteY3" fmla="*/ 0 h 2349500"/>
              <a:gd name="connsiteX0" fmla="*/ 0 w 9144000"/>
              <a:gd name="connsiteY0" fmla="*/ 0 h 2181679"/>
              <a:gd name="connsiteX1" fmla="*/ 9144000 w 9144000"/>
              <a:gd name="connsiteY1" fmla="*/ 0 h 2181679"/>
              <a:gd name="connsiteX2" fmla="*/ 0 w 9144000"/>
              <a:gd name="connsiteY2" fmla="*/ 1233715 h 2181679"/>
              <a:gd name="connsiteX3" fmla="*/ 0 w 9144000"/>
              <a:gd name="connsiteY3" fmla="*/ 0 h 2181679"/>
              <a:gd name="connsiteX0" fmla="*/ 0 w 9144000"/>
              <a:gd name="connsiteY0" fmla="*/ 0 h 2237619"/>
              <a:gd name="connsiteX1" fmla="*/ 9144000 w 9144000"/>
              <a:gd name="connsiteY1" fmla="*/ 0 h 2237619"/>
              <a:gd name="connsiteX2" fmla="*/ 0 w 9144000"/>
              <a:gd name="connsiteY2" fmla="*/ 1233715 h 2237619"/>
              <a:gd name="connsiteX3" fmla="*/ 0 w 9144000"/>
              <a:gd name="connsiteY3" fmla="*/ 0 h 2237619"/>
              <a:gd name="connsiteX0" fmla="*/ 0 w 10439400"/>
              <a:gd name="connsiteY0" fmla="*/ 0 h 1432615"/>
              <a:gd name="connsiteX1" fmla="*/ 9144000 w 10439400"/>
              <a:gd name="connsiteY1" fmla="*/ 0 h 1432615"/>
              <a:gd name="connsiteX2" fmla="*/ 7772400 w 10439400"/>
              <a:gd name="connsiteY2" fmla="*/ 1193397 h 1432615"/>
              <a:gd name="connsiteX3" fmla="*/ 0 w 10439400"/>
              <a:gd name="connsiteY3" fmla="*/ 1233715 h 1432615"/>
              <a:gd name="connsiteX4" fmla="*/ 0 w 10439400"/>
              <a:gd name="connsiteY4" fmla="*/ 0 h 1432615"/>
              <a:gd name="connsiteX0" fmla="*/ 0 w 10668000"/>
              <a:gd name="connsiteY0" fmla="*/ 0 h 1846539"/>
              <a:gd name="connsiteX1" fmla="*/ 9144000 w 10668000"/>
              <a:gd name="connsiteY1" fmla="*/ 0 h 1846539"/>
              <a:gd name="connsiteX2" fmla="*/ 9144000 w 10668000"/>
              <a:gd name="connsiteY2" fmla="*/ 1640920 h 1846539"/>
              <a:gd name="connsiteX3" fmla="*/ 0 w 10668000"/>
              <a:gd name="connsiteY3" fmla="*/ 1233715 h 1846539"/>
              <a:gd name="connsiteX4" fmla="*/ 0 w 10668000"/>
              <a:gd name="connsiteY4" fmla="*/ 0 h 1846539"/>
              <a:gd name="connsiteX0" fmla="*/ 0 w 10668000"/>
              <a:gd name="connsiteY0" fmla="*/ 234984 h 2081523"/>
              <a:gd name="connsiteX1" fmla="*/ 9144000 w 10668000"/>
              <a:gd name="connsiteY1" fmla="*/ 234984 h 2081523"/>
              <a:gd name="connsiteX2" fmla="*/ 9144000 w 10668000"/>
              <a:gd name="connsiteY2" fmla="*/ 1875904 h 2081523"/>
              <a:gd name="connsiteX3" fmla="*/ 0 w 10668000"/>
              <a:gd name="connsiteY3" fmla="*/ 1468699 h 2081523"/>
              <a:gd name="connsiteX4" fmla="*/ 0 w 10668000"/>
              <a:gd name="connsiteY4" fmla="*/ 234984 h 2081523"/>
              <a:gd name="connsiteX0" fmla="*/ 0 w 9144000"/>
              <a:gd name="connsiteY0" fmla="*/ 234983 h 2081522"/>
              <a:gd name="connsiteX1" fmla="*/ 9144000 w 9144000"/>
              <a:gd name="connsiteY1" fmla="*/ 234983 h 2081522"/>
              <a:gd name="connsiteX2" fmla="*/ 9144000 w 9144000"/>
              <a:gd name="connsiteY2" fmla="*/ 1875903 h 2081522"/>
              <a:gd name="connsiteX3" fmla="*/ 0 w 9144000"/>
              <a:gd name="connsiteY3" fmla="*/ 1468698 h 2081522"/>
              <a:gd name="connsiteX4" fmla="*/ 0 w 9144000"/>
              <a:gd name="connsiteY4" fmla="*/ 234983 h 2081522"/>
              <a:gd name="connsiteX0" fmla="*/ 0 w 9144000"/>
              <a:gd name="connsiteY0" fmla="*/ 730583 h 2577122"/>
              <a:gd name="connsiteX1" fmla="*/ 4940300 w 9144000"/>
              <a:gd name="connsiteY1" fmla="*/ 0 h 2577122"/>
              <a:gd name="connsiteX2" fmla="*/ 9144000 w 9144000"/>
              <a:gd name="connsiteY2" fmla="*/ 730583 h 2577122"/>
              <a:gd name="connsiteX3" fmla="*/ 9144000 w 9144000"/>
              <a:gd name="connsiteY3" fmla="*/ 2371503 h 2577122"/>
              <a:gd name="connsiteX4" fmla="*/ 0 w 9144000"/>
              <a:gd name="connsiteY4" fmla="*/ 1964298 h 2577122"/>
              <a:gd name="connsiteX5" fmla="*/ 0 w 9144000"/>
              <a:gd name="connsiteY5" fmla="*/ 730583 h 2577122"/>
              <a:gd name="connsiteX0" fmla="*/ 0 w 9144000"/>
              <a:gd name="connsiteY0" fmla="*/ 730583 h 2163196"/>
              <a:gd name="connsiteX1" fmla="*/ 4940300 w 9144000"/>
              <a:gd name="connsiteY1" fmla="*/ 0 h 2163196"/>
              <a:gd name="connsiteX2" fmla="*/ 9144000 w 9144000"/>
              <a:gd name="connsiteY2" fmla="*/ 730583 h 2163196"/>
              <a:gd name="connsiteX3" fmla="*/ 9144000 w 9144000"/>
              <a:gd name="connsiteY3" fmla="*/ 1598367 h 2163196"/>
              <a:gd name="connsiteX4" fmla="*/ 0 w 9144000"/>
              <a:gd name="connsiteY4" fmla="*/ 1964298 h 2163196"/>
              <a:gd name="connsiteX5" fmla="*/ 0 w 9144000"/>
              <a:gd name="connsiteY5" fmla="*/ 730583 h 2163196"/>
              <a:gd name="connsiteX0" fmla="*/ 0 w 9144000"/>
              <a:gd name="connsiteY0" fmla="*/ 913051 h 2345664"/>
              <a:gd name="connsiteX1" fmla="*/ 4940300 w 9144000"/>
              <a:gd name="connsiteY1" fmla="*/ 182468 h 2345664"/>
              <a:gd name="connsiteX2" fmla="*/ 9144000 w 9144000"/>
              <a:gd name="connsiteY2" fmla="*/ 296129 h 2345664"/>
              <a:gd name="connsiteX3" fmla="*/ 9144000 w 9144000"/>
              <a:gd name="connsiteY3" fmla="*/ 1780835 h 2345664"/>
              <a:gd name="connsiteX4" fmla="*/ 0 w 9144000"/>
              <a:gd name="connsiteY4" fmla="*/ 2146766 h 2345664"/>
              <a:gd name="connsiteX5" fmla="*/ 0 w 9144000"/>
              <a:gd name="connsiteY5" fmla="*/ 913051 h 2345664"/>
              <a:gd name="connsiteX0" fmla="*/ 0 w 9144000"/>
              <a:gd name="connsiteY0" fmla="*/ 833404 h 2266017"/>
              <a:gd name="connsiteX1" fmla="*/ 4940300 w 9144000"/>
              <a:gd name="connsiteY1" fmla="*/ 102821 h 2266017"/>
              <a:gd name="connsiteX2" fmla="*/ 9144000 w 9144000"/>
              <a:gd name="connsiteY2" fmla="*/ 216482 h 2266017"/>
              <a:gd name="connsiteX3" fmla="*/ 9144000 w 9144000"/>
              <a:gd name="connsiteY3" fmla="*/ 1701188 h 2266017"/>
              <a:gd name="connsiteX4" fmla="*/ 0 w 9144000"/>
              <a:gd name="connsiteY4" fmla="*/ 2067119 h 2266017"/>
              <a:gd name="connsiteX5" fmla="*/ 0 w 9144000"/>
              <a:gd name="connsiteY5" fmla="*/ 833404 h 2266017"/>
              <a:gd name="connsiteX0" fmla="*/ 0 w 9144000"/>
              <a:gd name="connsiteY0" fmla="*/ 832082 h 2264695"/>
              <a:gd name="connsiteX1" fmla="*/ 3568700 w 9144000"/>
              <a:gd name="connsiteY1" fmla="*/ 102821 h 2264695"/>
              <a:gd name="connsiteX2" fmla="*/ 9144000 w 9144000"/>
              <a:gd name="connsiteY2" fmla="*/ 215160 h 2264695"/>
              <a:gd name="connsiteX3" fmla="*/ 9144000 w 9144000"/>
              <a:gd name="connsiteY3" fmla="*/ 1699866 h 2264695"/>
              <a:gd name="connsiteX4" fmla="*/ 0 w 9144000"/>
              <a:gd name="connsiteY4" fmla="*/ 2065797 h 2264695"/>
              <a:gd name="connsiteX5" fmla="*/ 0 w 9144000"/>
              <a:gd name="connsiteY5" fmla="*/ 832082 h 2264695"/>
              <a:gd name="connsiteX0" fmla="*/ 0 w 9144000"/>
              <a:gd name="connsiteY0" fmla="*/ 832082 h 2264695"/>
              <a:gd name="connsiteX1" fmla="*/ 3568700 w 9144000"/>
              <a:gd name="connsiteY1" fmla="*/ 102821 h 2264695"/>
              <a:gd name="connsiteX2" fmla="*/ 9144000 w 9144000"/>
              <a:gd name="connsiteY2" fmla="*/ 215160 h 2264695"/>
              <a:gd name="connsiteX3" fmla="*/ 9144000 w 9144000"/>
              <a:gd name="connsiteY3" fmla="*/ 1699866 h 2264695"/>
              <a:gd name="connsiteX4" fmla="*/ 0 w 9144000"/>
              <a:gd name="connsiteY4" fmla="*/ 2065797 h 2264695"/>
              <a:gd name="connsiteX5" fmla="*/ 0 w 9144000"/>
              <a:gd name="connsiteY5" fmla="*/ 832082 h 2264695"/>
              <a:gd name="connsiteX0" fmla="*/ 0 w 9144000"/>
              <a:gd name="connsiteY0" fmla="*/ 832082 h 2264695"/>
              <a:gd name="connsiteX1" fmla="*/ 3568700 w 9144000"/>
              <a:gd name="connsiteY1" fmla="*/ 102821 h 2264695"/>
              <a:gd name="connsiteX2" fmla="*/ 9144000 w 9144000"/>
              <a:gd name="connsiteY2" fmla="*/ 215160 h 2264695"/>
              <a:gd name="connsiteX3" fmla="*/ 9144000 w 9144000"/>
              <a:gd name="connsiteY3" fmla="*/ 1699866 h 2264695"/>
              <a:gd name="connsiteX4" fmla="*/ 0 w 9144000"/>
              <a:gd name="connsiteY4" fmla="*/ 2065797 h 2264695"/>
              <a:gd name="connsiteX5" fmla="*/ 0 w 9144000"/>
              <a:gd name="connsiteY5" fmla="*/ 832082 h 2264695"/>
              <a:gd name="connsiteX0" fmla="*/ 0 w 9144000"/>
              <a:gd name="connsiteY0" fmla="*/ 761553 h 2194166"/>
              <a:gd name="connsiteX1" fmla="*/ 9144000 w 9144000"/>
              <a:gd name="connsiteY1" fmla="*/ 144631 h 2194166"/>
              <a:gd name="connsiteX2" fmla="*/ 9144000 w 9144000"/>
              <a:gd name="connsiteY2" fmla="*/ 1629337 h 2194166"/>
              <a:gd name="connsiteX3" fmla="*/ 0 w 9144000"/>
              <a:gd name="connsiteY3" fmla="*/ 1995268 h 2194166"/>
              <a:gd name="connsiteX4" fmla="*/ 0 w 9144000"/>
              <a:gd name="connsiteY4" fmla="*/ 761553 h 2194166"/>
              <a:gd name="connsiteX0" fmla="*/ 0 w 9144000"/>
              <a:gd name="connsiteY0" fmla="*/ 761553 h 2442422"/>
              <a:gd name="connsiteX1" fmla="*/ 9144000 w 9144000"/>
              <a:gd name="connsiteY1" fmla="*/ 144631 h 2442422"/>
              <a:gd name="connsiteX2" fmla="*/ 9144000 w 9144000"/>
              <a:gd name="connsiteY2" fmla="*/ 1629337 h 2442422"/>
              <a:gd name="connsiteX3" fmla="*/ 0 w 9144000"/>
              <a:gd name="connsiteY3" fmla="*/ 1995268 h 2442422"/>
              <a:gd name="connsiteX4" fmla="*/ 0 w 9144000"/>
              <a:gd name="connsiteY4" fmla="*/ 761553 h 2442422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579108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579110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579110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879895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54274"/>
              <a:gd name="connsiteY0" fmla="*/ 1711324 h 3392193"/>
              <a:gd name="connsiteX1" fmla="*/ 9144000 w 9154274"/>
              <a:gd name="connsiteY1" fmla="*/ 1094402 h 3392193"/>
              <a:gd name="connsiteX2" fmla="*/ 9154274 w 9154274"/>
              <a:gd name="connsiteY2" fmla="*/ 2961568 h 3392193"/>
              <a:gd name="connsiteX3" fmla="*/ 0 w 9154274"/>
              <a:gd name="connsiteY3" fmla="*/ 2945039 h 3392193"/>
              <a:gd name="connsiteX4" fmla="*/ 0 w 9154274"/>
              <a:gd name="connsiteY4" fmla="*/ 1711324 h 3392193"/>
              <a:gd name="connsiteX0" fmla="*/ 0 w 9154274"/>
              <a:gd name="connsiteY0" fmla="*/ 1711324 h 3392193"/>
              <a:gd name="connsiteX1" fmla="*/ 9144000 w 9154274"/>
              <a:gd name="connsiteY1" fmla="*/ 1094402 h 3392193"/>
              <a:gd name="connsiteX2" fmla="*/ 9154274 w 9154274"/>
              <a:gd name="connsiteY2" fmla="*/ 3010571 h 3392193"/>
              <a:gd name="connsiteX3" fmla="*/ 0 w 9154274"/>
              <a:gd name="connsiteY3" fmla="*/ 2945039 h 3392193"/>
              <a:gd name="connsiteX4" fmla="*/ 0 w 9154274"/>
              <a:gd name="connsiteY4" fmla="*/ 1711324 h 339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4274" h="3392193">
                <a:moveTo>
                  <a:pt x="0" y="1711324"/>
                </a:moveTo>
                <a:cubicBezTo>
                  <a:pt x="513708" y="3392193"/>
                  <a:pt x="5445303" y="0"/>
                  <a:pt x="9144000" y="1094402"/>
                </a:cubicBezTo>
                <a:cubicBezTo>
                  <a:pt x="9147425" y="1716791"/>
                  <a:pt x="9150849" y="2388182"/>
                  <a:pt x="9154274" y="3010571"/>
                </a:cubicBezTo>
                <a:lnTo>
                  <a:pt x="0" y="2945039"/>
                </a:lnTo>
                <a:lnTo>
                  <a:pt x="0" y="1711324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 flipV="1">
            <a:off x="0" y="3048000"/>
            <a:ext cx="8839200" cy="3429000"/>
          </a:xfrm>
          <a:custGeom>
            <a:avLst/>
            <a:gdLst/>
            <a:ahLst/>
            <a:cxnLst>
              <a:cxn ang="0">
                <a:pos x="0" y="2527"/>
              </a:cxn>
              <a:cxn ang="0">
                <a:pos x="6913" y="3360"/>
              </a:cxn>
              <a:cxn ang="0">
                <a:pos x="0" y="2144"/>
              </a:cxn>
              <a:cxn ang="0">
                <a:pos x="0" y="2527"/>
              </a:cxn>
            </a:cxnLst>
            <a:rect l="0" t="0" r="r" b="b"/>
            <a:pathLst>
              <a:path w="6913" h="3360">
                <a:moveTo>
                  <a:pt x="0" y="2527"/>
                </a:moveTo>
                <a:cubicBezTo>
                  <a:pt x="5458" y="360"/>
                  <a:pt x="6913" y="3360"/>
                  <a:pt x="6913" y="3360"/>
                </a:cubicBezTo>
                <a:cubicBezTo>
                  <a:pt x="6913" y="3360"/>
                  <a:pt x="5593" y="0"/>
                  <a:pt x="0" y="2144"/>
                </a:cubicBezTo>
                <a:cubicBezTo>
                  <a:pt x="0" y="2144"/>
                  <a:pt x="0" y="2197"/>
                  <a:pt x="0" y="2527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 flipV="1">
            <a:off x="-1" y="3021106"/>
            <a:ext cx="8334103" cy="3227294"/>
          </a:xfrm>
          <a:custGeom>
            <a:avLst/>
            <a:gdLst/>
            <a:ahLst/>
            <a:cxnLst>
              <a:cxn ang="0">
                <a:pos x="0" y="2527"/>
              </a:cxn>
              <a:cxn ang="0">
                <a:pos x="6913" y="3360"/>
              </a:cxn>
              <a:cxn ang="0">
                <a:pos x="0" y="2144"/>
              </a:cxn>
              <a:cxn ang="0">
                <a:pos x="0" y="2527"/>
              </a:cxn>
            </a:cxnLst>
            <a:rect l="0" t="0" r="r" b="b"/>
            <a:pathLst>
              <a:path w="6913" h="3360">
                <a:moveTo>
                  <a:pt x="0" y="2527"/>
                </a:moveTo>
                <a:cubicBezTo>
                  <a:pt x="5458" y="360"/>
                  <a:pt x="6913" y="3360"/>
                  <a:pt x="6913" y="3360"/>
                </a:cubicBezTo>
                <a:cubicBezTo>
                  <a:pt x="6913" y="3360"/>
                  <a:pt x="5593" y="0"/>
                  <a:pt x="0" y="2144"/>
                </a:cubicBezTo>
                <a:cubicBezTo>
                  <a:pt x="0" y="2144"/>
                  <a:pt x="0" y="2197"/>
                  <a:pt x="0" y="2527"/>
                </a:cubicBezTo>
                <a:close/>
              </a:path>
            </a:pathLst>
          </a:custGeom>
          <a:solidFill>
            <a:schemeClr val="accent4">
              <a:alpha val="54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257174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860" y="4071942"/>
            <a:ext cx="6400800" cy="64294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5943600"/>
            <a:ext cx="9154274" cy="1066800"/>
          </a:xfrm>
          <a:custGeom>
            <a:avLst/>
            <a:gdLst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9144000 w 9144000"/>
              <a:gd name="connsiteY2" fmla="*/ 3581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4800600 w 9144000"/>
              <a:gd name="connsiteY2" fmla="*/ 18288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4800600 w 9144000"/>
              <a:gd name="connsiteY2" fmla="*/ 18288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4800600 w 9144000"/>
              <a:gd name="connsiteY2" fmla="*/ 18288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1905000"/>
              <a:gd name="connsiteX1" fmla="*/ 9144000 w 9144000"/>
              <a:gd name="connsiteY1" fmla="*/ 0 h 1905000"/>
              <a:gd name="connsiteX2" fmla="*/ 0 w 9144000"/>
              <a:gd name="connsiteY2" fmla="*/ 1905000 h 1905000"/>
              <a:gd name="connsiteX3" fmla="*/ 0 w 9144000"/>
              <a:gd name="connsiteY3" fmla="*/ 0 h 1905000"/>
              <a:gd name="connsiteX0" fmla="*/ 0 w 9144000"/>
              <a:gd name="connsiteY0" fmla="*/ 0 h 1905000"/>
              <a:gd name="connsiteX1" fmla="*/ 9144000 w 9144000"/>
              <a:gd name="connsiteY1" fmla="*/ 0 h 1905000"/>
              <a:gd name="connsiteX2" fmla="*/ 0 w 9144000"/>
              <a:gd name="connsiteY2" fmla="*/ 1905000 h 1905000"/>
              <a:gd name="connsiteX3" fmla="*/ 0 w 9144000"/>
              <a:gd name="connsiteY3" fmla="*/ 0 h 1905000"/>
              <a:gd name="connsiteX0" fmla="*/ 0 w 9144000"/>
              <a:gd name="connsiteY0" fmla="*/ 0 h 2349500"/>
              <a:gd name="connsiteX1" fmla="*/ 9144000 w 9144000"/>
              <a:gd name="connsiteY1" fmla="*/ 0 h 2349500"/>
              <a:gd name="connsiteX2" fmla="*/ 0 w 9144000"/>
              <a:gd name="connsiteY2" fmla="*/ 1905000 h 2349500"/>
              <a:gd name="connsiteX3" fmla="*/ 0 w 9144000"/>
              <a:gd name="connsiteY3" fmla="*/ 0 h 2349500"/>
              <a:gd name="connsiteX0" fmla="*/ 0 w 9144000"/>
              <a:gd name="connsiteY0" fmla="*/ 0 h 2349500"/>
              <a:gd name="connsiteX1" fmla="*/ 9144000 w 9144000"/>
              <a:gd name="connsiteY1" fmla="*/ 0 h 2349500"/>
              <a:gd name="connsiteX2" fmla="*/ 0 w 9144000"/>
              <a:gd name="connsiteY2" fmla="*/ 1905000 h 2349500"/>
              <a:gd name="connsiteX3" fmla="*/ 0 w 9144000"/>
              <a:gd name="connsiteY3" fmla="*/ 0 h 2349500"/>
              <a:gd name="connsiteX0" fmla="*/ 0 w 9144000"/>
              <a:gd name="connsiteY0" fmla="*/ 1 h 2349501"/>
              <a:gd name="connsiteX1" fmla="*/ 9144000 w 9144000"/>
              <a:gd name="connsiteY1" fmla="*/ 1 h 2349501"/>
              <a:gd name="connsiteX2" fmla="*/ 0 w 9144000"/>
              <a:gd name="connsiteY2" fmla="*/ 1905001 h 2349501"/>
              <a:gd name="connsiteX3" fmla="*/ 0 w 9144000"/>
              <a:gd name="connsiteY3" fmla="*/ 1 h 2349501"/>
              <a:gd name="connsiteX0" fmla="*/ 0 w 9144000"/>
              <a:gd name="connsiteY0" fmla="*/ 671286 h 3020786"/>
              <a:gd name="connsiteX1" fmla="*/ 9144000 w 9144000"/>
              <a:gd name="connsiteY1" fmla="*/ 671286 h 3020786"/>
              <a:gd name="connsiteX2" fmla="*/ 0 w 9144000"/>
              <a:gd name="connsiteY2" fmla="*/ 1905001 h 3020786"/>
              <a:gd name="connsiteX3" fmla="*/ 0 w 9144000"/>
              <a:gd name="connsiteY3" fmla="*/ 671286 h 3020786"/>
              <a:gd name="connsiteX0" fmla="*/ 0 w 9144000"/>
              <a:gd name="connsiteY0" fmla="*/ -1 h 2349499"/>
              <a:gd name="connsiteX1" fmla="*/ 9144000 w 9144000"/>
              <a:gd name="connsiteY1" fmla="*/ -1 h 2349499"/>
              <a:gd name="connsiteX2" fmla="*/ 0 w 9144000"/>
              <a:gd name="connsiteY2" fmla="*/ 1233714 h 2349499"/>
              <a:gd name="connsiteX3" fmla="*/ 0 w 9144000"/>
              <a:gd name="connsiteY3" fmla="*/ -1 h 2349499"/>
              <a:gd name="connsiteX0" fmla="*/ 0 w 9144000"/>
              <a:gd name="connsiteY0" fmla="*/ 0 h 2349500"/>
              <a:gd name="connsiteX1" fmla="*/ 9144000 w 9144000"/>
              <a:gd name="connsiteY1" fmla="*/ 0 h 2349500"/>
              <a:gd name="connsiteX2" fmla="*/ 0 w 9144000"/>
              <a:gd name="connsiteY2" fmla="*/ 1233715 h 2349500"/>
              <a:gd name="connsiteX3" fmla="*/ 0 w 9144000"/>
              <a:gd name="connsiteY3" fmla="*/ 0 h 2349500"/>
              <a:gd name="connsiteX0" fmla="*/ 0 w 9144000"/>
              <a:gd name="connsiteY0" fmla="*/ 0 h 2181679"/>
              <a:gd name="connsiteX1" fmla="*/ 9144000 w 9144000"/>
              <a:gd name="connsiteY1" fmla="*/ 0 h 2181679"/>
              <a:gd name="connsiteX2" fmla="*/ 0 w 9144000"/>
              <a:gd name="connsiteY2" fmla="*/ 1233715 h 2181679"/>
              <a:gd name="connsiteX3" fmla="*/ 0 w 9144000"/>
              <a:gd name="connsiteY3" fmla="*/ 0 h 2181679"/>
              <a:gd name="connsiteX0" fmla="*/ 0 w 9144000"/>
              <a:gd name="connsiteY0" fmla="*/ 0 h 2237619"/>
              <a:gd name="connsiteX1" fmla="*/ 9144000 w 9144000"/>
              <a:gd name="connsiteY1" fmla="*/ 0 h 2237619"/>
              <a:gd name="connsiteX2" fmla="*/ 0 w 9144000"/>
              <a:gd name="connsiteY2" fmla="*/ 1233715 h 2237619"/>
              <a:gd name="connsiteX3" fmla="*/ 0 w 9144000"/>
              <a:gd name="connsiteY3" fmla="*/ 0 h 2237619"/>
              <a:gd name="connsiteX0" fmla="*/ 0 w 10439400"/>
              <a:gd name="connsiteY0" fmla="*/ 0 h 1432615"/>
              <a:gd name="connsiteX1" fmla="*/ 9144000 w 10439400"/>
              <a:gd name="connsiteY1" fmla="*/ 0 h 1432615"/>
              <a:gd name="connsiteX2" fmla="*/ 7772400 w 10439400"/>
              <a:gd name="connsiteY2" fmla="*/ 1193397 h 1432615"/>
              <a:gd name="connsiteX3" fmla="*/ 0 w 10439400"/>
              <a:gd name="connsiteY3" fmla="*/ 1233715 h 1432615"/>
              <a:gd name="connsiteX4" fmla="*/ 0 w 10439400"/>
              <a:gd name="connsiteY4" fmla="*/ 0 h 1432615"/>
              <a:gd name="connsiteX0" fmla="*/ 0 w 10668000"/>
              <a:gd name="connsiteY0" fmla="*/ 0 h 1846539"/>
              <a:gd name="connsiteX1" fmla="*/ 9144000 w 10668000"/>
              <a:gd name="connsiteY1" fmla="*/ 0 h 1846539"/>
              <a:gd name="connsiteX2" fmla="*/ 9144000 w 10668000"/>
              <a:gd name="connsiteY2" fmla="*/ 1640920 h 1846539"/>
              <a:gd name="connsiteX3" fmla="*/ 0 w 10668000"/>
              <a:gd name="connsiteY3" fmla="*/ 1233715 h 1846539"/>
              <a:gd name="connsiteX4" fmla="*/ 0 w 10668000"/>
              <a:gd name="connsiteY4" fmla="*/ 0 h 1846539"/>
              <a:gd name="connsiteX0" fmla="*/ 0 w 10668000"/>
              <a:gd name="connsiteY0" fmla="*/ 234984 h 2081523"/>
              <a:gd name="connsiteX1" fmla="*/ 9144000 w 10668000"/>
              <a:gd name="connsiteY1" fmla="*/ 234984 h 2081523"/>
              <a:gd name="connsiteX2" fmla="*/ 9144000 w 10668000"/>
              <a:gd name="connsiteY2" fmla="*/ 1875904 h 2081523"/>
              <a:gd name="connsiteX3" fmla="*/ 0 w 10668000"/>
              <a:gd name="connsiteY3" fmla="*/ 1468699 h 2081523"/>
              <a:gd name="connsiteX4" fmla="*/ 0 w 10668000"/>
              <a:gd name="connsiteY4" fmla="*/ 234984 h 2081523"/>
              <a:gd name="connsiteX0" fmla="*/ 0 w 9144000"/>
              <a:gd name="connsiteY0" fmla="*/ 234983 h 2081522"/>
              <a:gd name="connsiteX1" fmla="*/ 9144000 w 9144000"/>
              <a:gd name="connsiteY1" fmla="*/ 234983 h 2081522"/>
              <a:gd name="connsiteX2" fmla="*/ 9144000 w 9144000"/>
              <a:gd name="connsiteY2" fmla="*/ 1875903 h 2081522"/>
              <a:gd name="connsiteX3" fmla="*/ 0 w 9144000"/>
              <a:gd name="connsiteY3" fmla="*/ 1468698 h 2081522"/>
              <a:gd name="connsiteX4" fmla="*/ 0 w 9144000"/>
              <a:gd name="connsiteY4" fmla="*/ 234983 h 2081522"/>
              <a:gd name="connsiteX0" fmla="*/ 0 w 9144000"/>
              <a:gd name="connsiteY0" fmla="*/ 730583 h 2577122"/>
              <a:gd name="connsiteX1" fmla="*/ 4940300 w 9144000"/>
              <a:gd name="connsiteY1" fmla="*/ 0 h 2577122"/>
              <a:gd name="connsiteX2" fmla="*/ 9144000 w 9144000"/>
              <a:gd name="connsiteY2" fmla="*/ 730583 h 2577122"/>
              <a:gd name="connsiteX3" fmla="*/ 9144000 w 9144000"/>
              <a:gd name="connsiteY3" fmla="*/ 2371503 h 2577122"/>
              <a:gd name="connsiteX4" fmla="*/ 0 w 9144000"/>
              <a:gd name="connsiteY4" fmla="*/ 1964298 h 2577122"/>
              <a:gd name="connsiteX5" fmla="*/ 0 w 9144000"/>
              <a:gd name="connsiteY5" fmla="*/ 730583 h 2577122"/>
              <a:gd name="connsiteX0" fmla="*/ 0 w 9144000"/>
              <a:gd name="connsiteY0" fmla="*/ 730583 h 2163196"/>
              <a:gd name="connsiteX1" fmla="*/ 4940300 w 9144000"/>
              <a:gd name="connsiteY1" fmla="*/ 0 h 2163196"/>
              <a:gd name="connsiteX2" fmla="*/ 9144000 w 9144000"/>
              <a:gd name="connsiteY2" fmla="*/ 730583 h 2163196"/>
              <a:gd name="connsiteX3" fmla="*/ 9144000 w 9144000"/>
              <a:gd name="connsiteY3" fmla="*/ 1598367 h 2163196"/>
              <a:gd name="connsiteX4" fmla="*/ 0 w 9144000"/>
              <a:gd name="connsiteY4" fmla="*/ 1964298 h 2163196"/>
              <a:gd name="connsiteX5" fmla="*/ 0 w 9144000"/>
              <a:gd name="connsiteY5" fmla="*/ 730583 h 2163196"/>
              <a:gd name="connsiteX0" fmla="*/ 0 w 9144000"/>
              <a:gd name="connsiteY0" fmla="*/ 913051 h 2345664"/>
              <a:gd name="connsiteX1" fmla="*/ 4940300 w 9144000"/>
              <a:gd name="connsiteY1" fmla="*/ 182468 h 2345664"/>
              <a:gd name="connsiteX2" fmla="*/ 9144000 w 9144000"/>
              <a:gd name="connsiteY2" fmla="*/ 296129 h 2345664"/>
              <a:gd name="connsiteX3" fmla="*/ 9144000 w 9144000"/>
              <a:gd name="connsiteY3" fmla="*/ 1780835 h 2345664"/>
              <a:gd name="connsiteX4" fmla="*/ 0 w 9144000"/>
              <a:gd name="connsiteY4" fmla="*/ 2146766 h 2345664"/>
              <a:gd name="connsiteX5" fmla="*/ 0 w 9144000"/>
              <a:gd name="connsiteY5" fmla="*/ 913051 h 2345664"/>
              <a:gd name="connsiteX0" fmla="*/ 0 w 9144000"/>
              <a:gd name="connsiteY0" fmla="*/ 833404 h 2266017"/>
              <a:gd name="connsiteX1" fmla="*/ 4940300 w 9144000"/>
              <a:gd name="connsiteY1" fmla="*/ 102821 h 2266017"/>
              <a:gd name="connsiteX2" fmla="*/ 9144000 w 9144000"/>
              <a:gd name="connsiteY2" fmla="*/ 216482 h 2266017"/>
              <a:gd name="connsiteX3" fmla="*/ 9144000 w 9144000"/>
              <a:gd name="connsiteY3" fmla="*/ 1701188 h 2266017"/>
              <a:gd name="connsiteX4" fmla="*/ 0 w 9144000"/>
              <a:gd name="connsiteY4" fmla="*/ 2067119 h 2266017"/>
              <a:gd name="connsiteX5" fmla="*/ 0 w 9144000"/>
              <a:gd name="connsiteY5" fmla="*/ 833404 h 2266017"/>
              <a:gd name="connsiteX0" fmla="*/ 0 w 9144000"/>
              <a:gd name="connsiteY0" fmla="*/ 832082 h 2264695"/>
              <a:gd name="connsiteX1" fmla="*/ 3568700 w 9144000"/>
              <a:gd name="connsiteY1" fmla="*/ 102821 h 2264695"/>
              <a:gd name="connsiteX2" fmla="*/ 9144000 w 9144000"/>
              <a:gd name="connsiteY2" fmla="*/ 215160 h 2264695"/>
              <a:gd name="connsiteX3" fmla="*/ 9144000 w 9144000"/>
              <a:gd name="connsiteY3" fmla="*/ 1699866 h 2264695"/>
              <a:gd name="connsiteX4" fmla="*/ 0 w 9144000"/>
              <a:gd name="connsiteY4" fmla="*/ 2065797 h 2264695"/>
              <a:gd name="connsiteX5" fmla="*/ 0 w 9144000"/>
              <a:gd name="connsiteY5" fmla="*/ 832082 h 2264695"/>
              <a:gd name="connsiteX0" fmla="*/ 0 w 9144000"/>
              <a:gd name="connsiteY0" fmla="*/ 832082 h 2264695"/>
              <a:gd name="connsiteX1" fmla="*/ 3568700 w 9144000"/>
              <a:gd name="connsiteY1" fmla="*/ 102821 h 2264695"/>
              <a:gd name="connsiteX2" fmla="*/ 9144000 w 9144000"/>
              <a:gd name="connsiteY2" fmla="*/ 215160 h 2264695"/>
              <a:gd name="connsiteX3" fmla="*/ 9144000 w 9144000"/>
              <a:gd name="connsiteY3" fmla="*/ 1699866 h 2264695"/>
              <a:gd name="connsiteX4" fmla="*/ 0 w 9144000"/>
              <a:gd name="connsiteY4" fmla="*/ 2065797 h 2264695"/>
              <a:gd name="connsiteX5" fmla="*/ 0 w 9144000"/>
              <a:gd name="connsiteY5" fmla="*/ 832082 h 2264695"/>
              <a:gd name="connsiteX0" fmla="*/ 0 w 9144000"/>
              <a:gd name="connsiteY0" fmla="*/ 832082 h 2264695"/>
              <a:gd name="connsiteX1" fmla="*/ 3568700 w 9144000"/>
              <a:gd name="connsiteY1" fmla="*/ 102821 h 2264695"/>
              <a:gd name="connsiteX2" fmla="*/ 9144000 w 9144000"/>
              <a:gd name="connsiteY2" fmla="*/ 215160 h 2264695"/>
              <a:gd name="connsiteX3" fmla="*/ 9144000 w 9144000"/>
              <a:gd name="connsiteY3" fmla="*/ 1699866 h 2264695"/>
              <a:gd name="connsiteX4" fmla="*/ 0 w 9144000"/>
              <a:gd name="connsiteY4" fmla="*/ 2065797 h 2264695"/>
              <a:gd name="connsiteX5" fmla="*/ 0 w 9144000"/>
              <a:gd name="connsiteY5" fmla="*/ 832082 h 2264695"/>
              <a:gd name="connsiteX0" fmla="*/ 0 w 9144000"/>
              <a:gd name="connsiteY0" fmla="*/ 761553 h 2194166"/>
              <a:gd name="connsiteX1" fmla="*/ 9144000 w 9144000"/>
              <a:gd name="connsiteY1" fmla="*/ 144631 h 2194166"/>
              <a:gd name="connsiteX2" fmla="*/ 9144000 w 9144000"/>
              <a:gd name="connsiteY2" fmla="*/ 1629337 h 2194166"/>
              <a:gd name="connsiteX3" fmla="*/ 0 w 9144000"/>
              <a:gd name="connsiteY3" fmla="*/ 1995268 h 2194166"/>
              <a:gd name="connsiteX4" fmla="*/ 0 w 9144000"/>
              <a:gd name="connsiteY4" fmla="*/ 761553 h 2194166"/>
              <a:gd name="connsiteX0" fmla="*/ 0 w 9144000"/>
              <a:gd name="connsiteY0" fmla="*/ 761553 h 2442422"/>
              <a:gd name="connsiteX1" fmla="*/ 9144000 w 9144000"/>
              <a:gd name="connsiteY1" fmla="*/ 144631 h 2442422"/>
              <a:gd name="connsiteX2" fmla="*/ 9144000 w 9144000"/>
              <a:gd name="connsiteY2" fmla="*/ 1629337 h 2442422"/>
              <a:gd name="connsiteX3" fmla="*/ 0 w 9144000"/>
              <a:gd name="connsiteY3" fmla="*/ 1995268 h 2442422"/>
              <a:gd name="connsiteX4" fmla="*/ 0 w 9144000"/>
              <a:gd name="connsiteY4" fmla="*/ 761553 h 2442422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579108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579110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579110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879895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54274"/>
              <a:gd name="connsiteY0" fmla="*/ 1711324 h 3392193"/>
              <a:gd name="connsiteX1" fmla="*/ 9144000 w 9154274"/>
              <a:gd name="connsiteY1" fmla="*/ 1094402 h 3392193"/>
              <a:gd name="connsiteX2" fmla="*/ 9154274 w 9154274"/>
              <a:gd name="connsiteY2" fmla="*/ 2961568 h 3392193"/>
              <a:gd name="connsiteX3" fmla="*/ 0 w 9154274"/>
              <a:gd name="connsiteY3" fmla="*/ 2945039 h 3392193"/>
              <a:gd name="connsiteX4" fmla="*/ 0 w 9154274"/>
              <a:gd name="connsiteY4" fmla="*/ 1711324 h 3392193"/>
              <a:gd name="connsiteX0" fmla="*/ 0 w 9154274"/>
              <a:gd name="connsiteY0" fmla="*/ 1711324 h 3392193"/>
              <a:gd name="connsiteX1" fmla="*/ 9144000 w 9154274"/>
              <a:gd name="connsiteY1" fmla="*/ 1094402 h 3392193"/>
              <a:gd name="connsiteX2" fmla="*/ 9154274 w 9154274"/>
              <a:gd name="connsiteY2" fmla="*/ 3010571 h 3392193"/>
              <a:gd name="connsiteX3" fmla="*/ 0 w 9154274"/>
              <a:gd name="connsiteY3" fmla="*/ 2945039 h 3392193"/>
              <a:gd name="connsiteX4" fmla="*/ 0 w 9154274"/>
              <a:gd name="connsiteY4" fmla="*/ 1711324 h 339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4274" h="3392193">
                <a:moveTo>
                  <a:pt x="0" y="1711324"/>
                </a:moveTo>
                <a:cubicBezTo>
                  <a:pt x="513708" y="3392193"/>
                  <a:pt x="5445303" y="0"/>
                  <a:pt x="9144000" y="1094402"/>
                </a:cubicBezTo>
                <a:cubicBezTo>
                  <a:pt x="9147425" y="1716791"/>
                  <a:pt x="9150849" y="2388182"/>
                  <a:pt x="9154274" y="3010571"/>
                </a:cubicBezTo>
                <a:lnTo>
                  <a:pt x="0" y="2945039"/>
                </a:lnTo>
                <a:lnTo>
                  <a:pt x="0" y="1711324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0" y="3048000"/>
            <a:ext cx="8839200" cy="3429000"/>
          </a:xfrm>
          <a:custGeom>
            <a:avLst/>
            <a:gdLst/>
            <a:ahLst/>
            <a:cxnLst>
              <a:cxn ang="0">
                <a:pos x="0" y="2527"/>
              </a:cxn>
              <a:cxn ang="0">
                <a:pos x="6913" y="3360"/>
              </a:cxn>
              <a:cxn ang="0">
                <a:pos x="0" y="2144"/>
              </a:cxn>
              <a:cxn ang="0">
                <a:pos x="0" y="2527"/>
              </a:cxn>
            </a:cxnLst>
            <a:rect l="0" t="0" r="r" b="b"/>
            <a:pathLst>
              <a:path w="6913" h="3360">
                <a:moveTo>
                  <a:pt x="0" y="2527"/>
                </a:moveTo>
                <a:cubicBezTo>
                  <a:pt x="5458" y="360"/>
                  <a:pt x="6913" y="3360"/>
                  <a:pt x="6913" y="3360"/>
                </a:cubicBezTo>
                <a:cubicBezTo>
                  <a:pt x="6913" y="3360"/>
                  <a:pt x="5593" y="0"/>
                  <a:pt x="0" y="2144"/>
                </a:cubicBezTo>
                <a:cubicBezTo>
                  <a:pt x="0" y="2144"/>
                  <a:pt x="0" y="2197"/>
                  <a:pt x="0" y="2527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H="1">
            <a:off x="1143000" y="-762000"/>
            <a:ext cx="8001000" cy="2590800"/>
          </a:xfrm>
          <a:custGeom>
            <a:avLst/>
            <a:gdLst/>
            <a:ahLst/>
            <a:cxnLst>
              <a:cxn ang="0">
                <a:pos x="0" y="2527"/>
              </a:cxn>
              <a:cxn ang="0">
                <a:pos x="6913" y="3360"/>
              </a:cxn>
              <a:cxn ang="0">
                <a:pos x="0" y="2144"/>
              </a:cxn>
              <a:cxn ang="0">
                <a:pos x="0" y="2527"/>
              </a:cxn>
            </a:cxnLst>
            <a:rect l="0" t="0" r="r" b="b"/>
            <a:pathLst>
              <a:path w="6913" h="3360">
                <a:moveTo>
                  <a:pt x="0" y="2527"/>
                </a:moveTo>
                <a:cubicBezTo>
                  <a:pt x="5458" y="360"/>
                  <a:pt x="6913" y="3360"/>
                  <a:pt x="6913" y="3360"/>
                </a:cubicBezTo>
                <a:cubicBezTo>
                  <a:pt x="6913" y="3360"/>
                  <a:pt x="5593" y="0"/>
                  <a:pt x="0" y="2144"/>
                </a:cubicBezTo>
                <a:cubicBezTo>
                  <a:pt x="0" y="2144"/>
                  <a:pt x="0" y="2197"/>
                  <a:pt x="0" y="2527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 flipH="1">
            <a:off x="1600200" y="-762000"/>
            <a:ext cx="7543800" cy="2438400"/>
          </a:xfrm>
          <a:custGeom>
            <a:avLst/>
            <a:gdLst/>
            <a:ahLst/>
            <a:cxnLst>
              <a:cxn ang="0">
                <a:pos x="0" y="2527"/>
              </a:cxn>
              <a:cxn ang="0">
                <a:pos x="6913" y="3360"/>
              </a:cxn>
              <a:cxn ang="0">
                <a:pos x="0" y="2144"/>
              </a:cxn>
              <a:cxn ang="0">
                <a:pos x="0" y="2527"/>
              </a:cxn>
            </a:cxnLst>
            <a:rect l="0" t="0" r="r" b="b"/>
            <a:pathLst>
              <a:path w="6913" h="3360">
                <a:moveTo>
                  <a:pt x="0" y="2527"/>
                </a:moveTo>
                <a:cubicBezTo>
                  <a:pt x="5458" y="360"/>
                  <a:pt x="6913" y="3360"/>
                  <a:pt x="6913" y="3360"/>
                </a:cubicBezTo>
                <a:cubicBezTo>
                  <a:pt x="6913" y="3360"/>
                  <a:pt x="5593" y="0"/>
                  <a:pt x="0" y="2144"/>
                </a:cubicBezTo>
                <a:cubicBezTo>
                  <a:pt x="0" y="2144"/>
                  <a:pt x="0" y="2197"/>
                  <a:pt x="0" y="2527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 flipV="1">
            <a:off x="-1" y="3021106"/>
            <a:ext cx="8334103" cy="3227294"/>
          </a:xfrm>
          <a:custGeom>
            <a:avLst/>
            <a:gdLst/>
            <a:ahLst/>
            <a:cxnLst>
              <a:cxn ang="0">
                <a:pos x="0" y="2527"/>
              </a:cxn>
              <a:cxn ang="0">
                <a:pos x="6913" y="3360"/>
              </a:cxn>
              <a:cxn ang="0">
                <a:pos x="0" y="2144"/>
              </a:cxn>
              <a:cxn ang="0">
                <a:pos x="0" y="2527"/>
              </a:cxn>
            </a:cxnLst>
            <a:rect l="0" t="0" r="r" b="b"/>
            <a:pathLst>
              <a:path w="6913" h="3360">
                <a:moveTo>
                  <a:pt x="0" y="2527"/>
                </a:moveTo>
                <a:cubicBezTo>
                  <a:pt x="5458" y="360"/>
                  <a:pt x="6913" y="3360"/>
                  <a:pt x="6913" y="3360"/>
                </a:cubicBezTo>
                <a:cubicBezTo>
                  <a:pt x="6913" y="3360"/>
                  <a:pt x="5593" y="0"/>
                  <a:pt x="0" y="2144"/>
                </a:cubicBezTo>
                <a:cubicBezTo>
                  <a:pt x="0" y="2144"/>
                  <a:pt x="0" y="2197"/>
                  <a:pt x="0" y="2527"/>
                </a:cubicBezTo>
                <a:close/>
              </a:path>
            </a:pathLst>
          </a:custGeom>
          <a:solidFill>
            <a:schemeClr val="accent4">
              <a:alpha val="54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Business Communication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Company Name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accent3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mgmod.gorbushka.ru/images/1248_1.jpg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hyperlink" Target="http://www.znaikak.ru/design/pic/visred/%D0%B6%D1%83%D1%80%D0%BD%D0%B0%D0%BB%D1%8B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maks-hotels.ru/images/calendar/dates/158pic.jpg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0.jpeg"/><Relationship Id="rId7" Type="http://schemas.openxmlformats.org/officeDocument/2006/relationships/hyperlink" Target="http://www.mnogo.tv/out/pictures/1/jvc_av1404ae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Nikola_Tesla" TargetMode="External"/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hyperlink" Target="http://en.wikipedia.org/wiki/File:NikolaTeslaLightbulb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Marconi_1909.jpg" TargetMode="External"/><Relationship Id="rId5" Type="http://schemas.openxmlformats.org/officeDocument/2006/relationships/image" Target="../media/image25.jpeg"/><Relationship Id="rId10" Type="http://schemas.openxmlformats.org/officeDocument/2006/relationships/hyperlink" Target="http://en.wikipedia.org/wiki/Guglielmo_Marconi" TargetMode="External"/><Relationship Id="rId4" Type="http://schemas.openxmlformats.org/officeDocument/2006/relationships/hyperlink" Target="http://en.wikipedia.org/wiki/File:A-S-Popov.jpg" TargetMode="External"/><Relationship Id="rId9" Type="http://schemas.openxmlformats.org/officeDocument/2006/relationships/hyperlink" Target="http://en.wikipedia.org/wiki/Alexander_Popov_(physicist)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0.gif"/><Relationship Id="rId2" Type="http://schemas.openxmlformats.org/officeDocument/2006/relationships/hyperlink" Target="http://en.wikipedia.org/wiki/File:Bbc_broadcasting_house_front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hyperlink" Target="http://en.wikipedia.org/wiki/BBC" TargetMode="External"/><Relationship Id="rId4" Type="http://schemas.openxmlformats.org/officeDocument/2006/relationships/image" Target="../media/image2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70421" y="4253032"/>
            <a:ext cx="4677670" cy="164079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Выполнила: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ученица 8 «Б» класса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Назипова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Гульназ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0396" y="332656"/>
            <a:ext cx="8208912" cy="390876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C00000"/>
                </a:solidFill>
                <a:latin typeface="Garamond Premr Pro Smbd" pitchFamily="18" charset="0"/>
              </a:rPr>
              <a:t>The  mass media</a:t>
            </a:r>
            <a:r>
              <a:rPr lang="ru-RU" sz="8800" b="1" dirty="0" smtClean="0">
                <a:solidFill>
                  <a:srgbClr val="C00000"/>
                </a:solidFill>
                <a:latin typeface="Garamond Premr Pro Smbd" pitchFamily="18" charset="0"/>
              </a:rPr>
              <a:t> </a:t>
            </a:r>
          </a:p>
          <a:p>
            <a:pPr algn="ctr"/>
            <a:r>
              <a:rPr lang="en-US" sz="8800" b="1" dirty="0">
                <a:solidFill>
                  <a:srgbClr val="C00000"/>
                </a:solidFill>
                <a:latin typeface="Garamond Premr Pro Smbd" pitchFamily="18" charset="0"/>
              </a:rPr>
              <a:t>R</a:t>
            </a:r>
            <a:r>
              <a:rPr lang="en-US" sz="8800" b="1" dirty="0" smtClean="0">
                <a:solidFill>
                  <a:srgbClr val="C00000"/>
                </a:solidFill>
                <a:latin typeface="Garamond Premr Pro Smbd" pitchFamily="18" charset="0"/>
              </a:rPr>
              <a:t>adio</a:t>
            </a:r>
            <a:endParaRPr lang="ru-RU" sz="8800" b="1" dirty="0" smtClean="0">
              <a:solidFill>
                <a:srgbClr val="C00000"/>
              </a:solidFill>
              <a:latin typeface="Garamond Premr Pro Smbd" pitchFamily="18" charset="0"/>
            </a:endParaRPr>
          </a:p>
          <a:p>
            <a:pPr algn="ctr"/>
            <a:endParaRPr lang="ru-RU" sz="7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Картинка 9 из 143870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571744"/>
            <a:ext cx="1594230" cy="2125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" y="116632"/>
            <a:ext cx="8229600" cy="1143000"/>
          </a:xfrm>
          <a:ln w="28575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media?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Documents and Settings\Admin\Мои документы\Мои рисунки\Avise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52709">
            <a:off x="117233" y="4243810"/>
            <a:ext cx="1957374" cy="1428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Documents and Settings\Admin\Мои документы\Мои рисунки\14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3500438"/>
            <a:ext cx="2071702" cy="1554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57158" y="1643050"/>
            <a:ext cx="18293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press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628" y="1500174"/>
            <a:ext cx="15648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radio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85984" y="1714488"/>
            <a:ext cx="27895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television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43702" y="1857364"/>
            <a:ext cx="22541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internet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47106" name="Picture 2" descr="http://www.amaks-hotels.ru/images/calendar/dates/158pic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3438" y="2428868"/>
            <a:ext cx="2089314" cy="1614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108" name="Picture 4" descr="Картинка 11 из 457949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28860" y="3000372"/>
            <a:ext cx="2197078" cy="2197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Стрелка вниз 18"/>
          <p:cNvSpPr/>
          <p:nvPr/>
        </p:nvSpPr>
        <p:spPr>
          <a:xfrm rot="1674792" flipH="1">
            <a:off x="1383893" y="906809"/>
            <a:ext cx="45719" cy="969558"/>
          </a:xfrm>
          <a:prstGeom prst="downArrow">
            <a:avLst/>
          </a:prstGeom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21379267" flipH="1">
            <a:off x="3367125" y="1050979"/>
            <a:ext cx="45719" cy="852394"/>
          </a:xfrm>
          <a:prstGeom prst="downArrow">
            <a:avLst/>
          </a:prstGeom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20453439" flipH="1">
            <a:off x="5738523" y="957587"/>
            <a:ext cx="45719" cy="665629"/>
          </a:xfrm>
          <a:prstGeom prst="downArrow">
            <a:avLst/>
          </a:prstGeom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 rot="20469249">
            <a:off x="7513876" y="1018415"/>
            <a:ext cx="53459" cy="870794"/>
          </a:xfrm>
          <a:prstGeom prst="down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14" grpId="0"/>
      <p:bldP spid="15" grpId="0"/>
      <p:bldP spid="19" grpId="0" animBg="1"/>
      <p:bldP spid="23" grpId="0" animBg="1"/>
      <p:bldP spid="24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Овал 31"/>
          <p:cNvSpPr/>
          <p:nvPr/>
        </p:nvSpPr>
        <p:spPr>
          <a:xfrm>
            <a:off x="3643306" y="4500570"/>
            <a:ext cx="2000264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4714876" y="1428736"/>
            <a:ext cx="221457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14282" y="2571744"/>
            <a:ext cx="1714512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Documents and Settings\Admin\Мои документы\Мои рисунки\100592_gallery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143380"/>
            <a:ext cx="2500330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2857496"/>
            <a:ext cx="4143404" cy="928694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b="1" i="1" dirty="0" smtClean="0">
                <a:solidFill>
                  <a:srgbClr val="FF0000"/>
                </a:solidFill>
              </a:rPr>
              <a:t>The role of the Media  in our life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10" name="Picture 5" descr="hello-kylie-jan-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076473">
            <a:off x="840298" y="3932754"/>
            <a:ext cx="1467583" cy="2000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1183_b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840531">
            <a:off x="1874984" y="3775204"/>
            <a:ext cx="1390650" cy="1977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channel-3-logo-for-afternoon-te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43900" y="4714884"/>
            <a:ext cx="533392" cy="533392"/>
          </a:xfrm>
          <a:prstGeom prst="rect">
            <a:avLst/>
          </a:prstGeom>
        </p:spPr>
      </p:pic>
      <p:pic>
        <p:nvPicPr>
          <p:cNvPr id="13" name="Picture 6" descr="portfolio_itv_1.ashx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86644" y="5214950"/>
            <a:ext cx="768740" cy="571504"/>
          </a:xfrm>
          <a:prstGeom prst="rect">
            <a:avLst/>
          </a:prstGeom>
        </p:spPr>
      </p:pic>
      <p:pic>
        <p:nvPicPr>
          <p:cNvPr id="14" name="Picture 5" descr="fiv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58016" y="4572008"/>
            <a:ext cx="584040" cy="571480"/>
          </a:xfrm>
          <a:prstGeom prst="rect">
            <a:avLst/>
          </a:prstGeom>
        </p:spPr>
      </p:pic>
      <p:pic>
        <p:nvPicPr>
          <p:cNvPr id="17" name="Picture 7" descr="500_1187143812_606083_2286420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143768" y="571480"/>
            <a:ext cx="18288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357158" y="2786058"/>
            <a:ext cx="14704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inform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857752" y="1500174"/>
            <a:ext cx="17157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educate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643306" y="4643446"/>
            <a:ext cx="20617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entertain 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5" name="Picture 3" descr="British_newspapers_influenced_by_media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500166" y="4500570"/>
            <a:ext cx="167469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Documents and Settings\Admin\Мои документы\Мои рисунки\1215_5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42976" y="214290"/>
            <a:ext cx="2214578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5" name="Прямая со стрелкой 24"/>
          <p:cNvCxnSpPr/>
          <p:nvPr/>
        </p:nvCxnSpPr>
        <p:spPr>
          <a:xfrm rot="5400000" flipH="1" flipV="1">
            <a:off x="4393405" y="2393149"/>
            <a:ext cx="428628" cy="357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>
            <a:off x="2071670" y="3143248"/>
            <a:ext cx="857256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4000496" y="4000504"/>
            <a:ext cx="714380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63" name="Picture 7" descr="C:\Documents and Settings\Admin\Мои документы\Мои рисунки\bbc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58082" y="500042"/>
            <a:ext cx="763596" cy="5715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500"/>
                            </p:stCondLst>
                            <p:childTnLst>
                              <p:par>
                                <p:cTn id="6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500"/>
                            </p:stCondLst>
                            <p:childTnLst>
                              <p:par>
                                <p:cTn id="7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000"/>
                            </p:stCondLst>
                            <p:childTnLst>
                              <p:par>
                                <p:cTn id="7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animBg="1"/>
      <p:bldP spid="30" grpId="0" animBg="1"/>
      <p:bldP spid="3" grpId="0" build="p" animBg="1"/>
      <p:bldP spid="18" grpId="0"/>
      <p:bldP spid="19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000240"/>
            <a:ext cx="4857784" cy="1714504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rgbClr val="0070C0"/>
                </a:solidFill>
                <a:latin typeface="Comic Sans MS" pitchFamily="66" charset="0"/>
              </a:rPr>
              <a:t>The media  </a:t>
            </a:r>
            <a:r>
              <a:rPr lang="en-US" sz="5400" b="1" dirty="0" smtClean="0">
                <a:solidFill>
                  <a:srgbClr val="0070C0"/>
                </a:solidFill>
                <a:latin typeface="Comic Sans MS" pitchFamily="66" charset="0"/>
              </a:rPr>
              <a:t>helps </a:t>
            </a:r>
            <a:r>
              <a:rPr lang="en-US" sz="5400" b="1" dirty="0" smtClean="0">
                <a:solidFill>
                  <a:srgbClr val="0070C0"/>
                </a:solidFill>
                <a:latin typeface="Comic Sans MS" pitchFamily="66" charset="0"/>
              </a:rPr>
              <a:t>people</a:t>
            </a:r>
            <a:endParaRPr lang="ru-RU" sz="5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86710" y="4500570"/>
            <a:ext cx="900090" cy="162559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3643314"/>
            <a:ext cx="3510833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To relax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отдыхать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To entertain -</a:t>
            </a:r>
            <a:r>
              <a:rPr lang="ru-RU" sz="2400" b="1" i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развлекать</a:t>
            </a:r>
            <a:endParaRPr lang="en-US" sz="2400" b="1" i="1" dirty="0" smtClean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28992" y="357166"/>
            <a:ext cx="307183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To receive information </a:t>
            </a:r>
            <a:r>
              <a:rPr lang="ru-RU" sz="2400" b="1" i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получать информацию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572100" y="4572008"/>
            <a:ext cx="3571900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To travel  around the world without wasting money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путешествовать по миру без затрат</a:t>
            </a:r>
            <a:endParaRPr lang="en-US" sz="2400" b="1" i="1" dirty="0" smtClean="0">
              <a:solidFill>
                <a:srgbClr val="002060"/>
              </a:solidFill>
              <a:latin typeface="Arial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1643042" y="2571744"/>
            <a:ext cx="1285884" cy="78581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4858546" y="1785132"/>
            <a:ext cx="499272" cy="722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6000760" y="3929066"/>
            <a:ext cx="714380" cy="28575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C:\Documents and Settings\Admin\Мои документы\Мои рисунки\1248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429132"/>
            <a:ext cx="2143140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11" descr="610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428604"/>
            <a:ext cx="2214546" cy="15097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Picture 3" descr="C:\Documents and Settings\Admin\Мои документы\Мои рисунки\120909Espa%F1olesConctanInterne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285728"/>
            <a:ext cx="1928826" cy="17951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Picture 2" descr="C:\Documents and Settings\Admin\Мои документы\Мои рисунки\tvusa12jun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4500570"/>
            <a:ext cx="2143140" cy="16063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Овал 35"/>
          <p:cNvSpPr/>
          <p:nvPr/>
        </p:nvSpPr>
        <p:spPr>
          <a:xfrm>
            <a:off x="214282" y="2428868"/>
            <a:ext cx="2214546" cy="157163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5072066" y="5500702"/>
            <a:ext cx="3857652" cy="785818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5643570" y="3786190"/>
            <a:ext cx="3000396" cy="857256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929322" y="2214554"/>
            <a:ext cx="2000264" cy="857256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5357818" y="357166"/>
            <a:ext cx="3571900" cy="928694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428868"/>
            <a:ext cx="2071702" cy="1500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  </a:t>
            </a:r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The Media</a:t>
            </a:r>
            <a:endParaRPr lang="ru-RU" sz="44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074" name="Picture 2" descr="C:\Documents and Settings\Admin\Мои документы\Мои рисунки\malicio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5000636"/>
            <a:ext cx="1785950" cy="14904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5" name="Picture 3" descr="C:\Documents and Settings\Admin\Мои документы\My Downloads\747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14290"/>
            <a:ext cx="1790092" cy="12858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6" name="Picture 4" descr="C:\Documents and Settings\Admin\Мои документы\Мои рисунки\pic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1714488"/>
            <a:ext cx="1785950" cy="13399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786446" y="3786190"/>
            <a:ext cx="292899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  <a:hlinkClick r:id="" action="ppaction://noaction"/>
              </a:rPr>
              <a:t>Television</a:t>
            </a: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143504" y="5500702"/>
            <a:ext cx="400049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  <a:hlinkClick r:id="" action="ppaction://noaction"/>
              </a:rPr>
              <a:t>The internet</a:t>
            </a: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072198" y="2285992"/>
            <a:ext cx="164304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  <a:hlinkClick r:id="rId5" action="ppaction://hlinksldjump"/>
              </a:rPr>
              <a:t>Radio</a:t>
            </a: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5500694" y="428604"/>
            <a:ext cx="364330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  <a:hlinkClick r:id="rId6" action="ppaction://hlinksldjump"/>
              </a:rPr>
              <a:t>Newspapers</a:t>
            </a: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pic>
        <p:nvPicPr>
          <p:cNvPr id="45058" name="Picture 2" descr="Картинка 8 из 59683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28927" y="3286124"/>
            <a:ext cx="1809764" cy="13573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9" name="Прямая со стрелкой 18"/>
          <p:cNvCxnSpPr/>
          <p:nvPr/>
        </p:nvCxnSpPr>
        <p:spPr>
          <a:xfrm rot="5400000" flipH="1" flipV="1">
            <a:off x="1678761" y="1250141"/>
            <a:ext cx="1143008" cy="10715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3075" idx="3"/>
          </p:cNvCxnSpPr>
          <p:nvPr/>
        </p:nvCxnSpPr>
        <p:spPr>
          <a:xfrm>
            <a:off x="4719018" y="857232"/>
            <a:ext cx="56736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2143108" y="2214554"/>
            <a:ext cx="642942" cy="2857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857752" y="2643182"/>
            <a:ext cx="100013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2285984" y="3714752"/>
            <a:ext cx="500066" cy="5000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786314" y="4214818"/>
            <a:ext cx="78581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6200000" flipH="1">
            <a:off x="1535885" y="4393413"/>
            <a:ext cx="1643074" cy="8572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4714876" y="5898508"/>
            <a:ext cx="285752" cy="308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500"/>
                            </p:stCondLst>
                            <p:childTnLst>
                              <p:par>
                                <p:cTn id="5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500"/>
                            </p:stCondLst>
                            <p:childTnLst>
                              <p:par>
                                <p:cTn id="5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500"/>
                            </p:stCondLst>
                            <p:childTnLst>
                              <p:par>
                                <p:cTn id="6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500"/>
                            </p:stCondLst>
                            <p:childTnLst>
                              <p:par>
                                <p:cTn id="6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500"/>
                            </p:stCondLst>
                            <p:childTnLst>
                              <p:par>
                                <p:cTn id="7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500"/>
                            </p:stCondLst>
                            <p:childTnLst>
                              <p:par>
                                <p:cTn id="7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0"/>
                            </p:stCondLst>
                            <p:childTnLst>
                              <p:par>
                                <p:cTn id="8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17" grpId="0" animBg="1"/>
      <p:bldP spid="16" grpId="0" animBg="1"/>
      <p:bldP spid="15" grpId="0" animBg="1"/>
      <p:bldP spid="14" grpId="0" animBg="1"/>
      <p:bldP spid="4" grpId="0"/>
      <p:bldP spid="3077" grpId="0"/>
      <p:bldP spid="3078" grpId="0"/>
      <p:bldP spid="3079" grpId="0"/>
      <p:bldP spid="30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Admin\Мои документы\Мои рисунки\58544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0"/>
            <a:ext cx="3522781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Овальная выноска 7"/>
          <p:cNvSpPr/>
          <p:nvPr/>
        </p:nvSpPr>
        <p:spPr>
          <a:xfrm>
            <a:off x="4357686" y="214290"/>
            <a:ext cx="4214842" cy="1000132"/>
          </a:xfrm>
          <a:prstGeom prst="wedgeEllipseCallout">
            <a:avLst>
              <a:gd name="adj1" fmla="val -73778"/>
              <a:gd name="adj2" fmla="val 11287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What is a radio?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714620"/>
            <a:ext cx="8572560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i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The process of sending and receiving messages through the air , broadcasting </a:t>
            </a:r>
            <a:r>
              <a:rPr lang="en-US" sz="2800" b="1" i="1" dirty="0" err="1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programes</a:t>
            </a:r>
            <a:r>
              <a:rPr lang="en-US" sz="2800" b="1" i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en-US" sz="2800" b="1" i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for people to listen to</a:t>
            </a:r>
            <a:endParaRPr lang="en-US" sz="2800" b="1" i="1" dirty="0" smtClean="0">
              <a:solidFill>
                <a:srgbClr val="7030A0"/>
              </a:solidFill>
              <a:latin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3643306" y="4214818"/>
            <a:ext cx="214314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People can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786182" y="5143512"/>
            <a:ext cx="1643074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get news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узнать новости</a:t>
            </a:r>
            <a:r>
              <a:rPr kumimoji="0" lang="en-US" sz="240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240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14282" y="5357826"/>
            <a:ext cx="3143272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listen to  music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-послушать</a:t>
            </a:r>
            <a:r>
              <a:rPr kumimoji="0" lang="ru-RU" sz="2800" i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музыку</a:t>
            </a:r>
            <a:endParaRPr kumimoji="0" lang="en-US" sz="280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500694" y="5072074"/>
            <a:ext cx="3643306" cy="13849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take part in talk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shows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принимать участие в ток-шоу</a:t>
            </a:r>
            <a:endParaRPr kumimoji="0" lang="en-US" sz="280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cxnSp>
        <p:nvCxnSpPr>
          <p:cNvPr id="19" name="Прямая со стрелкой 18"/>
          <p:cNvCxnSpPr>
            <a:stCxn id="8" idx="4"/>
          </p:cNvCxnSpPr>
          <p:nvPr/>
        </p:nvCxnSpPr>
        <p:spPr>
          <a:xfrm rot="5400000">
            <a:off x="5518553" y="1625192"/>
            <a:ext cx="1357324" cy="53578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2000232" y="4572008"/>
            <a:ext cx="1428760" cy="500066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4464843" y="4964917"/>
            <a:ext cx="357984" cy="794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857884" y="4572008"/>
            <a:ext cx="1143008" cy="35719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6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76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26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76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760"/>
                            </p:stCondLst>
                            <p:childTnLst>
                              <p:par>
                                <p:cTn id="3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260"/>
                            </p:stCondLst>
                            <p:childTnLst>
                              <p:par>
                                <p:cTn id="4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260"/>
                            </p:stCondLst>
                            <p:childTnLst>
                              <p:par>
                                <p:cTn id="4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upload.wikimedia.org/wikipedia/en/thumb/c/c2/NikolaTeslaLightbulb.jpg/180px-NikolaTeslaLightbulb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857232"/>
            <a:ext cx="2000264" cy="2500330"/>
          </a:xfrm>
          <a:prstGeom prst="rect">
            <a:avLst/>
          </a:prstGeom>
          <a:ln w="88900" cap="sq" cmpd="thickThin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http://upload.wikimedia.org/wikipedia/commons/e/e5/A-S-Popov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1428736"/>
            <a:ext cx="1764030" cy="1958340"/>
          </a:xfrm>
          <a:prstGeom prst="rect">
            <a:avLst/>
          </a:prstGeom>
          <a:ln w="88900" cap="sq" cmpd="thickThin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 descr="http://upload.wikimedia.org/wikipedia/commons/d/da/Marconi_1909.jp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00892" y="1142984"/>
            <a:ext cx="1688466" cy="2143140"/>
          </a:xfrm>
          <a:prstGeom prst="rect">
            <a:avLst/>
          </a:prstGeom>
          <a:ln w="88900" cap="sq" cmpd="thickThin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4" name="Вертикальный свиток 13"/>
          <p:cNvSpPr/>
          <p:nvPr/>
        </p:nvSpPr>
        <p:spPr>
          <a:xfrm>
            <a:off x="5857852" y="3357562"/>
            <a:ext cx="3286148" cy="2928958"/>
          </a:xfrm>
          <a:prstGeom prst="verticalScroll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ертикальный свиток 12"/>
          <p:cNvSpPr/>
          <p:nvPr/>
        </p:nvSpPr>
        <p:spPr>
          <a:xfrm>
            <a:off x="2643174" y="3571876"/>
            <a:ext cx="3857652" cy="2857520"/>
          </a:xfrm>
          <a:prstGeom prst="verticalScroll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0" y="3643314"/>
            <a:ext cx="3143240" cy="2714644"/>
          </a:xfrm>
          <a:prstGeom prst="verticalScroll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ьная выноска 3"/>
          <p:cNvSpPr/>
          <p:nvPr/>
        </p:nvSpPr>
        <p:spPr>
          <a:xfrm>
            <a:off x="2643174" y="214290"/>
            <a:ext cx="4643470" cy="1071570"/>
          </a:xfrm>
          <a:prstGeom prst="wedgeEllipseCallout">
            <a:avLst>
              <a:gd name="adj1" fmla="val -100145"/>
              <a:gd name="adj2" fmla="val -3336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rgbClr val="7030A0"/>
                </a:solidFill>
                <a:latin typeface="Comic Sans MS" pitchFamily="66" charset="0"/>
              </a:rPr>
              <a:t>Who invented </a:t>
            </a:r>
          </a:p>
          <a:p>
            <a:r>
              <a:rPr lang="en-US" sz="3200" b="1" dirty="0" smtClean="0">
                <a:solidFill>
                  <a:srgbClr val="7030A0"/>
                </a:solidFill>
                <a:latin typeface="Comic Sans MS" pitchFamily="66" charset="0"/>
              </a:rPr>
              <a:t>a radio ?</a:t>
            </a:r>
            <a:endParaRPr lang="ru-RU" sz="32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000504"/>
            <a:ext cx="26432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u="sng" dirty="0" smtClean="0">
                <a:hlinkClick r:id="rId8" tooltip="Nikola Tesla"/>
              </a:rPr>
              <a:t>Nikola Tesla</a:t>
            </a:r>
            <a:r>
              <a:rPr lang="en-US" i="1" dirty="0" smtClean="0"/>
              <a:t> developed means to reliably produce radio frequencies, publicly demonstrated the principles of radio, and transmitted long distant signals.</a:t>
            </a:r>
            <a:endParaRPr lang="ru-RU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3857628"/>
            <a:ext cx="31432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On May 7, 1895 the Russian physicist </a:t>
            </a:r>
            <a:r>
              <a:rPr lang="en-US" i="1" u="sng" dirty="0" smtClean="0">
                <a:hlinkClick r:id="rId9" tooltip="Alexander Popov (physicist)"/>
              </a:rPr>
              <a:t>Alexander Popov </a:t>
            </a:r>
            <a:r>
              <a:rPr lang="en-US" i="1" dirty="0" smtClean="0"/>
              <a:t>performed a public demonstration of transmission and reception of radio waves used for communication .This day has since been celebrated in Russia as “Radio Day</a:t>
            </a:r>
            <a:r>
              <a:rPr lang="en-US" i="1" u="sng" dirty="0" smtClean="0"/>
              <a:t>”</a:t>
            </a:r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86480" y="3643314"/>
            <a:ext cx="264323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i="1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  <a:hlinkClick r:id="rId10" tooltip="Guglielmo Marconi"/>
              </a:rPr>
              <a:t>Guglielmo</a:t>
            </a:r>
            <a:r>
              <a:rPr lang="en-US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  <a:hlinkClick r:id="rId10" tooltip="Guglielmo Marconi"/>
              </a:rPr>
              <a:t> Marconi</a:t>
            </a:r>
            <a:r>
              <a:rPr lang="en-US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was an electrical engineer and Nobel laureate known for the development of a practical wireless telegraphy system.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 1896, he was awarded a patent for radio with British Patent .</a:t>
            </a:r>
            <a:endParaRPr lang="ru-RU" i="1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2" grpId="0" animBg="1"/>
      <p:bldP spid="4" grpId="0" animBg="1"/>
      <p:bldP spid="6" grpId="0"/>
      <p:bldP spid="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0"/>
            <a:ext cx="7572396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Radio in the  UK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5" name="Содержимое 3" descr="http://upload.wikimedia.org/wikipedia/commons/thumb/a/a1/Bbc_broadcasting_house_front.jpg/180px-Bbc_broadcasting_house_front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00108"/>
            <a:ext cx="2000264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Admin\Мои документы\Мои рисунки\BBC_Radi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94000" y="1000108"/>
            <a:ext cx="1350000" cy="1080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29058" y="928670"/>
            <a:ext cx="2040943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b="1" dirty="0" smtClean="0"/>
              <a:t>BBC radio 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4572008"/>
            <a:ext cx="3558988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Commercial Radio: 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1428736"/>
            <a:ext cx="6215106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>
                <a:latin typeface="Arial" pitchFamily="34" charset="0"/>
                <a:ea typeface="Times New Roman" pitchFamily="18" charset="0"/>
              </a:rPr>
              <a:t>    A service of the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hlinkClick r:id="rId5" tooltip="BBC"/>
              </a:rPr>
              <a:t>British Broadcasting Corporation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en-US" sz="2400" b="1" dirty="0" smtClean="0">
                <a:latin typeface="Arial" pitchFamily="34" charset="0"/>
                <a:ea typeface="Times New Roman" pitchFamily="18" charset="0"/>
              </a:rPr>
              <a:t>which has operated in the United Kingdom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857356" y="3714752"/>
            <a:ext cx="6215106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/>
              <a:t>The BBC radio services began in 1922. 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857356" y="2571744"/>
            <a:ext cx="6215106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/>
              <a:t>   BBC operates more than 40 stations that comprise 50% of all radio listening in the UK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5072074"/>
            <a:ext cx="6215106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b="1" dirty="0" smtClean="0"/>
              <a:t>Started in 1970s, now includes over 300 private stations.</a:t>
            </a:r>
          </a:p>
        </p:txBody>
      </p:sp>
      <p:pic>
        <p:nvPicPr>
          <p:cNvPr id="13" name="Picture 6" descr="image.ax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93622" y="5500702"/>
            <a:ext cx="1698085" cy="10001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" name="Picture 5" descr="Logo_Virgin_Radio-4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158" y="4857760"/>
            <a:ext cx="1471411" cy="164307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cxnSp>
        <p:nvCxnSpPr>
          <p:cNvPr id="17" name="Прямая соединительная линия 16"/>
          <p:cNvCxnSpPr/>
          <p:nvPr/>
        </p:nvCxnSpPr>
        <p:spPr>
          <a:xfrm rot="5400000">
            <a:off x="7286644" y="2071678"/>
            <a:ext cx="285752" cy="1588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201622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9631" y="116632"/>
            <a:ext cx="6646117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Radio in 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Russia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869160"/>
            <a:ext cx="2705469" cy="1690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83496" y="1375646"/>
            <a:ext cx="5328592" cy="23083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One of the most popular Russian radio stations - </a:t>
            </a:r>
            <a:r>
              <a:rPr lang="en-US" sz="2400" u="sng" dirty="0" smtClean="0">
                <a:solidFill>
                  <a:schemeClr val="accent1">
                    <a:lumMod val="75000"/>
                  </a:schemeClr>
                </a:solidFill>
              </a:rPr>
              <a:t>Love radio </a:t>
            </a:r>
            <a:r>
              <a:rPr lang="en-US" sz="2400" u="sng" dirty="0">
                <a:solidFill>
                  <a:schemeClr val="accent1">
                    <a:lumMod val="75000"/>
                  </a:schemeClr>
                </a:solidFill>
              </a:rPr>
              <a:t>and Europe plus</a:t>
            </a:r>
            <a:r>
              <a:rPr lang="en-US" sz="2400" u="sng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US" sz="2400" dirty="0" smtClean="0"/>
              <a:t> These </a:t>
            </a:r>
            <a:r>
              <a:rPr lang="en-US" sz="2400" dirty="0"/>
              <a:t>radio love to listen not only young people </a:t>
            </a:r>
            <a:r>
              <a:rPr lang="en-US" sz="2400"/>
              <a:t>but </a:t>
            </a:r>
            <a:r>
              <a:rPr lang="en-US" sz="2400" smtClean="0"/>
              <a:t>old </a:t>
            </a:r>
            <a:r>
              <a:rPr lang="en-US" sz="2400" dirty="0"/>
              <a:t>people</a:t>
            </a:r>
            <a:r>
              <a:rPr lang="en-US" sz="2400" dirty="0" smtClean="0"/>
              <a:t>. Because </a:t>
            </a:r>
            <a:r>
              <a:rPr lang="en-US" sz="2400" dirty="0"/>
              <a:t>on the radio station you can hear both Russian and foreign, vintage, and modern music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652965" y="4149080"/>
            <a:ext cx="4032448" cy="19389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Radio Europa plus pleases people with his music for the past 26 years</a:t>
            </a:r>
            <a:r>
              <a:rPr lang="en-US" sz="2400" dirty="0" smtClean="0"/>
              <a:t>, Love radio </a:t>
            </a:r>
            <a:r>
              <a:rPr lang="en-US" sz="2400" dirty="0"/>
              <a:t>began to broadcast only in </a:t>
            </a:r>
            <a:r>
              <a:rPr lang="en-US" sz="2400" dirty="0" smtClean="0"/>
              <a:t>2000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46608" y="24887384"/>
            <a:ext cx="295232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45208" y="20422088"/>
            <a:ext cx="324036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14061" y="896219"/>
            <a:ext cx="1629939" cy="163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5219638"/>
            <a:ext cx="1473453" cy="1473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0690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heme/theme1.xml><?xml version="1.0" encoding="utf-8"?>
<a:theme xmlns:a="http://schemas.openxmlformats.org/drawingml/2006/main" name="Тема14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Тема14</Template>
  <TotalTime>3032</TotalTime>
  <Words>355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Тема14</vt:lpstr>
      <vt:lpstr>Слайд 1</vt:lpstr>
      <vt:lpstr>What is the media?</vt:lpstr>
      <vt:lpstr>Слайд 3</vt:lpstr>
      <vt:lpstr>The media  helps people</vt:lpstr>
      <vt:lpstr>Слайд 5</vt:lpstr>
      <vt:lpstr>Слайд 6</vt:lpstr>
      <vt:lpstr>Слайд 7</vt:lpstr>
      <vt:lpstr>    A Radio in the  UK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Амир</cp:lastModifiedBy>
  <cp:revision>425</cp:revision>
  <dcterms:modified xsi:type="dcterms:W3CDTF">2016-11-27T13:27:41Z</dcterms:modified>
</cp:coreProperties>
</file>