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5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EBB2380-4540-44F3-93A8-FCFAA6E2BE9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35B49E6-4F57-41BB-8E23-0124693C4E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268760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Составление письма другу.</a:t>
            </a:r>
            <a:endParaRPr lang="ru-RU" sz="6000" dirty="0"/>
          </a:p>
        </p:txBody>
      </p:sp>
      <p:pic>
        <p:nvPicPr>
          <p:cNvPr id="4" name="Рисунок 3" descr="p1_102151859539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3140968"/>
            <a:ext cx="4296519" cy="3348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Составление письма другу.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49552"/>
          </a:xfrm>
        </p:spPr>
        <p:txBody>
          <a:bodyPr>
            <a:normAutofit fontScale="85000" lnSpcReduction="20000"/>
          </a:bodyPr>
          <a:lstStyle/>
          <a:p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Бумажный пакет, сохраняющий тайну послания.</a:t>
            </a:r>
          </a:p>
          <a:p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Пункт назначения письма, местонахождения лица, кому оно предназначено.</a:t>
            </a:r>
          </a:p>
          <a:p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Цифровое, условное обозначение населённого пункта.</a:t>
            </a:r>
          </a:p>
          <a:p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Краткое, быстрое, экстренное сообщение о чем-то.</a:t>
            </a:r>
          </a:p>
          <a:p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Человек, разносящий письма, посылки, телеграммы.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Составление письма другу.</a:t>
            </a:r>
            <a:endParaRPr lang="ru-RU" sz="4800" b="1" dirty="0"/>
          </a:p>
        </p:txBody>
      </p:sp>
      <p:pic>
        <p:nvPicPr>
          <p:cNvPr id="4" name="Picture 3" descr="C:\Documents and Settings\Фролов\Рабочий стол\письмо\0016-016-Pismo-drug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96752"/>
            <a:ext cx="6866467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03648" y="1484784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Домашнее задание</a:t>
            </a:r>
            <a:endParaRPr lang="ru-RU" sz="60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Упр. 251 (</a:t>
            </a:r>
            <a:r>
              <a:rPr lang="ru-RU" sz="6000" dirty="0" err="1" smtClean="0"/>
              <a:t>п</a:t>
            </a:r>
            <a:r>
              <a:rPr lang="ru-RU" sz="6000" dirty="0" smtClean="0"/>
              <a:t>)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Составление письма другу.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Цели </a:t>
            </a:r>
            <a:r>
              <a:rPr lang="ru-RU" sz="3600" dirty="0" smtClean="0"/>
              <a:t>урока</a:t>
            </a:r>
          </a:p>
          <a:p>
            <a:endParaRPr lang="ru-RU" sz="3600" dirty="0" smtClean="0"/>
          </a:p>
          <a:p>
            <a:pPr marL="596646" indent="-514350">
              <a:buFont typeface="+mj-lt"/>
              <a:buAutoNum type="arabicPeriod"/>
            </a:pPr>
            <a:r>
              <a:rPr lang="ru-RU" sz="3600" dirty="0" smtClean="0"/>
              <a:t>Рассмотреть структуру, культуру написания письма;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600" dirty="0" smtClean="0"/>
              <a:t>Познакомиться  с историей письма;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600" dirty="0" smtClean="0"/>
              <a:t>Учиться писать письма и правильно оформлять конверт.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Составление письма другу.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Письмо</a:t>
            </a:r>
            <a:r>
              <a:rPr lang="ru-RU" dirty="0" smtClean="0"/>
              <a:t> – написанный текст, посылаемый для сообщения чего-нибудь кому-нибудь. (Ожегов С.И.)</a:t>
            </a:r>
          </a:p>
          <a:p>
            <a:endParaRPr lang="ru-RU" dirty="0" smtClean="0"/>
          </a:p>
          <a:p>
            <a:r>
              <a:rPr lang="ru-RU" dirty="0" smtClean="0"/>
              <a:t>Письмо- это </a:t>
            </a:r>
            <a:r>
              <a:rPr lang="ru-RU" i="1" dirty="0" smtClean="0"/>
              <a:t>эпистолярный жанр речи</a:t>
            </a:r>
            <a:r>
              <a:rPr lang="ru-RU" dirty="0" smtClean="0"/>
              <a:t>, оно составляется и направляется </a:t>
            </a:r>
            <a:r>
              <a:rPr lang="ru-RU" i="1" dirty="0" smtClean="0"/>
              <a:t>адресату</a:t>
            </a:r>
            <a:r>
              <a:rPr lang="ru-RU" dirty="0" smtClean="0"/>
              <a:t> с целью сообщить ему что-либо, уведомить о чем-либо, поддержать с ним общение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Составление письма другу.</a:t>
            </a:r>
            <a:endParaRPr lang="ru-RU" sz="4800" b="1" dirty="0"/>
          </a:p>
        </p:txBody>
      </p:sp>
      <p:pic>
        <p:nvPicPr>
          <p:cNvPr id="4" name="Picture 2" descr="C:\Documents and Settings\Фролов\Рабочий стол\письмо\0003-003-Epistol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17" t="6895" r="68533" b="46552"/>
          <a:stretch>
            <a:fillRect/>
          </a:stretch>
        </p:blipFill>
        <p:spPr bwMode="auto">
          <a:xfrm>
            <a:off x="1115616" y="1340768"/>
            <a:ext cx="367240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4716016" y="3072348"/>
            <a:ext cx="406794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70C0"/>
                </a:solidFill>
                <a:latin typeface="Tahoma" pitchFamily="34" charset="0"/>
              </a:rPr>
              <a:t>Эпистола</a:t>
            </a:r>
            <a:r>
              <a:rPr lang="ru-RU" sz="2400" dirty="0">
                <a:solidFill>
                  <a:srgbClr val="0070C0"/>
                </a:solidFill>
                <a:latin typeface="Tahoma" pitchFamily="34" charset="0"/>
              </a:rPr>
              <a:t> (лат. </a:t>
            </a:r>
            <a:r>
              <a:rPr lang="ru-RU" sz="2400" dirty="0" err="1">
                <a:solidFill>
                  <a:srgbClr val="0070C0"/>
                </a:solidFill>
                <a:latin typeface="Tahoma" pitchFamily="34" charset="0"/>
              </a:rPr>
              <a:t>epistole</a:t>
            </a:r>
            <a:r>
              <a:rPr lang="ru-RU" sz="2400" dirty="0">
                <a:solidFill>
                  <a:srgbClr val="0070C0"/>
                </a:solidFill>
                <a:latin typeface="Tahoma" pitchFamily="34" charset="0"/>
              </a:rPr>
              <a:t>– письмо) литературное произведение, обычно в форме письма, где излагаются суждения автора по поводу определенного предмета. </a:t>
            </a:r>
          </a:p>
          <a:p>
            <a:endParaRPr lang="ru-RU" sz="2400" dirty="0">
              <a:solidFill>
                <a:srgbClr val="0070C0"/>
              </a:solidFill>
              <a:latin typeface="Tahoma" pitchFamily="34" charset="0"/>
            </a:endParaRPr>
          </a:p>
          <a:p>
            <a:endParaRPr lang="ru-RU" sz="2400" dirty="0">
              <a:solidFill>
                <a:srgbClr val="0070C0"/>
              </a:solidFill>
              <a:latin typeface="Tahoma" pitchFamily="34" charset="0"/>
            </a:endParaRPr>
          </a:p>
          <a:p>
            <a:endParaRPr lang="ru-RU" sz="2400" dirty="0">
              <a:solidFill>
                <a:srgbClr val="0070C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C:\Documents and Settings\Фролов\Рабочий стол\письмо\3.jpg"/>
          <p:cNvPicPr>
            <a:picLocks noChangeAspect="1" noChangeArrowheads="1"/>
          </p:cNvPicPr>
          <p:nvPr/>
        </p:nvPicPr>
        <p:blipFill>
          <a:blip r:embed="rId2" cstate="print"/>
          <a:srcRect l="14063" t="27083" r="21094" b="10417"/>
          <a:stretch>
            <a:fillRect/>
          </a:stretch>
        </p:blipFill>
        <p:spPr bwMode="auto">
          <a:xfrm>
            <a:off x="251520" y="1628800"/>
            <a:ext cx="27146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1" descr="C:\Documents and Settings\Фролов\Рабочий стол\письмо\3.jpg"/>
          <p:cNvPicPr>
            <a:picLocks noChangeAspect="1" noChangeArrowheads="1"/>
          </p:cNvPicPr>
          <p:nvPr/>
        </p:nvPicPr>
        <p:blipFill>
          <a:blip r:embed="rId2" cstate="print"/>
          <a:srcRect l="14063" t="27083" r="21094" b="10417"/>
          <a:stretch>
            <a:fillRect/>
          </a:stretch>
        </p:blipFill>
        <p:spPr bwMode="auto">
          <a:xfrm>
            <a:off x="1331640" y="3789040"/>
            <a:ext cx="3071813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" descr="C:\Documents and Settings\Фролов\Рабочий стол\письмо\3.jpg"/>
          <p:cNvPicPr>
            <a:picLocks noChangeAspect="1" noChangeArrowheads="1"/>
          </p:cNvPicPr>
          <p:nvPr/>
        </p:nvPicPr>
        <p:blipFill>
          <a:blip r:embed="rId2" cstate="print"/>
          <a:srcRect l="14063" t="27083" r="21094" b="10417"/>
          <a:stretch>
            <a:fillRect/>
          </a:stretch>
        </p:blipFill>
        <p:spPr bwMode="auto">
          <a:xfrm>
            <a:off x="683568" y="2564904"/>
            <a:ext cx="3071812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Содержимое 2"/>
          <p:cNvSpPr>
            <a:spLocks noGrp="1"/>
          </p:cNvSpPr>
          <p:nvPr>
            <p:ph idx="1"/>
          </p:nvPr>
        </p:nvSpPr>
        <p:spPr>
          <a:xfrm>
            <a:off x="3779912" y="1844824"/>
            <a:ext cx="5072062" cy="47148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700" b="1" dirty="0" smtClean="0">
                <a:solidFill>
                  <a:srgbClr val="253D75"/>
                </a:solidFill>
                <a:latin typeface="Arial" charset="0"/>
                <a:cs typeface="Times New Roman" pitchFamily="18" charset="0"/>
              </a:rPr>
              <a:t>Письма бывают разные: </a:t>
            </a:r>
            <a:r>
              <a:rPr lang="ru-RU" sz="3700" dirty="0" smtClean="0">
                <a:solidFill>
                  <a:srgbClr val="253D75"/>
                </a:solidFill>
                <a:latin typeface="Arial" charset="0"/>
                <a:cs typeface="Times New Roman" pitchFamily="18" charset="0"/>
              </a:rPr>
              <a:t>дружеские, личные, официальные, деловые, поздравительные, благодарственные, письма в газету. </a:t>
            </a:r>
          </a:p>
          <a:p>
            <a:pPr eaLnBrk="1" hangingPunct="1">
              <a:lnSpc>
                <a:spcPct val="90000"/>
              </a:lnSpc>
            </a:pPr>
            <a:endParaRPr lang="ru-RU" sz="2600" dirty="0" smtClean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Составление письма другу.</a:t>
            </a:r>
            <a:endParaRPr lang="ru-RU" sz="4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Составление письма другу.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Композиция письма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1.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Приветствие и (или) обращение -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название того, кому предназначено письмо.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(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Дорогой друг!... Любимая моя бабушка!..)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2.Вступление -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извинение, вопросы, отражающие интерес к жизни адресата, любезности в его адрес, пожелания. 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Составление письма другу.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3600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</a:rPr>
              <a:t>3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</a:rPr>
              <a:t>. Основная часть - изложение информации, интересующей адресата.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Рад сообщить… Хотел бы рассказать… Новостей немного… Ты спрашиваешь, что у нас нового…и т.д.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Составление письма другу.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48640" indent="-41148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</a:rPr>
              <a:t>4. Заключение - выражение уважения, любви, преданности, почтения, прощания и т.д.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3600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48640" indent="-411480" algn="ctr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 уважением…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Уважающий Вас…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Всегда Ваш…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Любящий тебя…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До свидания!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До скорого свидания!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Всего доброго!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Передавай привет…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Прощай!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Составление письма другу.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5. Дата. Подпись.</a:t>
            </a:r>
          </a:p>
          <a:p>
            <a:r>
              <a:rPr lang="ru-RU" dirty="0" smtClean="0"/>
              <a:t>6. Постскриптум. ( </a:t>
            </a:r>
            <a:r>
              <a:rPr lang="en-US" dirty="0" smtClean="0"/>
              <a:t>PS</a:t>
            </a:r>
            <a:r>
              <a:rPr lang="ru-RU" dirty="0" smtClean="0"/>
              <a:t> 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При законченном уже письме иногда вспоминается то, </a:t>
            </a:r>
            <a:r>
              <a:rPr lang="ru-RU" i="1" u="sng" dirty="0" smtClean="0"/>
              <a:t>что в него случайно не вошло, а оговорить следует</a:t>
            </a:r>
            <a:r>
              <a:rPr lang="ru-RU" i="1" dirty="0" smtClean="0"/>
              <a:t>. </a:t>
            </a:r>
          </a:p>
          <a:p>
            <a:pPr algn="ctr">
              <a:buNone/>
            </a:pPr>
            <a:r>
              <a:rPr lang="ru-RU" i="1" dirty="0" smtClean="0"/>
              <a:t>Тогда в конце письма ставится знак </a:t>
            </a:r>
            <a:r>
              <a:rPr lang="en-US" b="1" i="1" u="sng" dirty="0" smtClean="0"/>
              <a:t>PS</a:t>
            </a:r>
            <a:r>
              <a:rPr lang="ru-RU" i="1" dirty="0" smtClean="0"/>
              <a:t> и записываются необходимые сведения, слова.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244</TotalTime>
  <Words>345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Составление письма другу.</vt:lpstr>
      <vt:lpstr>Составление письма другу.</vt:lpstr>
      <vt:lpstr>Составление письма другу.</vt:lpstr>
      <vt:lpstr>Составление письма другу.</vt:lpstr>
      <vt:lpstr>Составление письма другу.</vt:lpstr>
      <vt:lpstr>Составление письма другу.</vt:lpstr>
      <vt:lpstr>Составление письма другу.</vt:lpstr>
      <vt:lpstr>Составление письма другу.</vt:lpstr>
      <vt:lpstr>Составление письма другу.</vt:lpstr>
      <vt:lpstr>Составление письма другу.</vt:lpstr>
      <vt:lpstr>Составление письма другу.</vt:lpstr>
      <vt:lpstr>Домашнее задание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письма другу.</dc:title>
  <dc:creator>пользователь</dc:creator>
  <cp:lastModifiedBy>User</cp:lastModifiedBy>
  <cp:revision>7</cp:revision>
  <dcterms:created xsi:type="dcterms:W3CDTF">2016-11-16T09:12:51Z</dcterms:created>
  <dcterms:modified xsi:type="dcterms:W3CDTF">2016-11-17T06:18:39Z</dcterms:modified>
</cp:coreProperties>
</file>