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CC8B8-992F-4E51-A9EB-25BA307AC33F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45187-4BAA-48B7-815E-C356514450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"/>
            <a:ext cx="9144000" cy="206084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Прозаическая сказка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К.И. Чуковского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«Цыпленок»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290" name="Picture 2" descr="http://stat18.privet.ru/lr/0a262de64c174b1562828b37cec48e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472608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Жил на свете цыплёнок. Он был совсем маленький. Вот такой. Но цыплёнок думал, что он очень большой, и важно задирал голову. Вот так.</a:t>
            </a:r>
          </a:p>
        </p:txBody>
      </p:sp>
      <p:pic>
        <p:nvPicPr>
          <p:cNvPr id="1026" name="Picture 2" descr="http://kind-land.ru/upload/image/tsipleno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912768" cy="54125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 цыпленка была мама. Она его очень любила. Мама была вот такая.</a:t>
            </a:r>
          </a:p>
        </p:txBody>
      </p:sp>
      <p:pic>
        <p:nvPicPr>
          <p:cNvPr id="15362" name="Picture 2" descr="http://kind-land.ru/upload/image/tsiplenok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552728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Мама кормила цыпленка червяками. И были эти червяки</a:t>
            </a:r>
            <a:b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вот такие.</a:t>
            </a: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endParaRPr lang="ru-RU" sz="27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kind-land.ru/upload/image/tsiplenok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871254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Как-то раз налетел на маму Чёрный Кот и погнал её прочь со двора. И был этот кот вот такой.</a:t>
            </a:r>
          </a:p>
        </p:txBody>
      </p:sp>
      <p:pic>
        <p:nvPicPr>
          <p:cNvPr id="17410" name="Picture 2" descr="http://kind-land.ru/upload/image/tsiplenok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30253"/>
            <a:ext cx="5760640" cy="5827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Цыплёнок остался у забора один. Вдруг он видит: взлетел на забор большой красивый петух, вытянул шею вот так и во всё горло закричал: "Кукареку!" И важно посмотрел по сторонам: "Я ли не удалец? Я ли не молодец?"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Цыплёнку это очень понравилось. Он тоже вытянул шею. Вот так.</a:t>
            </a:r>
          </a:p>
        </p:txBody>
      </p:sp>
      <p:pic>
        <p:nvPicPr>
          <p:cNvPr id="18434" name="Picture 2" descr="http://kind-land.ru/upload/image/tsiplenok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89987"/>
            <a:ext cx="6696744" cy="5468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что было силы запищал: "Пи-пи-пи-пи! Я тоже удалец! Я тоже молодец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!»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 споткнулся и шлёпнулся в лужу. Вот так.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луже сидела лягушка. Она увидела его и засмеялась: "Ха-ха-ха! Ха-ха-ха! Далеко тебе до петуха!" А была лягушка вот такая.</a:t>
            </a:r>
          </a:p>
        </p:txBody>
      </p:sp>
      <p:pic>
        <p:nvPicPr>
          <p:cNvPr id="19458" name="Picture 2" descr="http://kind-land.ru/upload/image/tsiplenok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5904656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Тут к цыплёнку подбежала мама. Она пожалела и приласкала его. Вот так.</a:t>
            </a:r>
          </a:p>
        </p:txBody>
      </p:sp>
      <p:pic>
        <p:nvPicPr>
          <p:cNvPr id="20482" name="Picture 2" descr="http://kind-land.ru/upload/image/tsiplenok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75711"/>
            <a:ext cx="6552728" cy="5882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147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Прозаическая сказка  К.И. Чуковского  «Цыпленок»</vt:lpstr>
      <vt:lpstr>Жил на свете цыплёнок. Он был совсем маленький. Вот такой. Но цыплёнок думал, что он очень большой, и важно задирал голову. Вот так.</vt:lpstr>
      <vt:lpstr>У цыпленка была мама. Она его очень любила. Мама была вот такая.</vt:lpstr>
      <vt:lpstr> Мама кормила цыпленка червяками. И были эти червяки  вот такие. </vt:lpstr>
      <vt:lpstr>Как-то раз налетел на маму Чёрный Кот и погнал её прочь со двора. И был этот кот вот такой.</vt:lpstr>
      <vt:lpstr>Цыплёнок остался у забора один. Вдруг он видит: взлетел на забор большой красивый петух, вытянул шею вот так и во всё горло закричал: "Кукареку!" И важно посмотрел по сторонам: "Я ли не удалец? Я ли не молодец?" Цыплёнку это очень понравилось. Он тоже вытянул шею. Вот так.</vt:lpstr>
      <vt:lpstr>И что было силы запищал: "Пи-пи-пи-пи! Я тоже удалец! Я тоже молодец!»  Но споткнулся и шлёпнулся в лужу. Вот так. В луже сидела лягушка. Она увидела его и засмеялась: "Ха-ха-ха! Ха-ха-ха! Далеко тебе до петуха!" А была лягушка вот такая.</vt:lpstr>
      <vt:lpstr>Тут к цыплёнку подбежала мама. Она пожалела и приласкала его. Вот так.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К.И. Чуковского  «Цыпленок»</dc:title>
  <dc:creator>Вера</dc:creator>
  <cp:lastModifiedBy>Вера</cp:lastModifiedBy>
  <cp:revision>8</cp:revision>
  <dcterms:created xsi:type="dcterms:W3CDTF">2012-10-17T17:31:04Z</dcterms:created>
  <dcterms:modified xsi:type="dcterms:W3CDTF">2012-11-01T03:25:31Z</dcterms:modified>
</cp:coreProperties>
</file>