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2" r:id="rId3"/>
    <p:sldId id="257" r:id="rId4"/>
    <p:sldId id="280" r:id="rId5"/>
    <p:sldId id="260" r:id="rId6"/>
    <p:sldId id="262" r:id="rId7"/>
    <p:sldId id="261" r:id="rId8"/>
    <p:sldId id="266" r:id="rId9"/>
    <p:sldId id="267" r:id="rId10"/>
    <p:sldId id="283" r:id="rId11"/>
    <p:sldId id="268" r:id="rId12"/>
    <p:sldId id="269" r:id="rId13"/>
    <p:sldId id="270" r:id="rId14"/>
    <p:sldId id="273" r:id="rId15"/>
    <p:sldId id="275" r:id="rId16"/>
    <p:sldId id="276" r:id="rId17"/>
    <p:sldId id="279" r:id="rId18"/>
    <p:sldId id="278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C843945-1781-49E0-94E7-12E468409187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70A8526-6C7B-4F89-8D78-A8DE27CE6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3F235-107E-43DE-AEBC-DDDE04F49100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EB41F-D7A4-4AD8-9B29-7CC3C3E93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5E1E1-D612-484D-859F-77617A2692C7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748C3-9B86-4E31-A5F3-ED97290F2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D87E29-0E29-4808-82DF-2E8A1C6A9D0B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4D9400-4471-4C10-B80C-AE8EBEBCB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8DA7FA8-B9EE-4DEA-98ED-2D98E0F3F45F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BCC57EF-371C-40DC-88F1-B24D6C35A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A38772-1D84-4C5D-938A-4F81DC91855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4E02AA-5399-4D45-89B1-C49A18068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AA31DE-AB32-4B2D-A553-4225281F0817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B26899-A024-4AFB-B9C6-D6F9F7B0E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8D748D-86B4-4742-86C9-D39615F8FF37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72ABF0-31B1-43D2-9857-EEAB53E5D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68E3D-B57E-470F-A9F2-5A51B78AA7A8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D52E3-BCAB-415D-B0C3-FC465611B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C893063-254B-4391-9BF2-0D796579E245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B3F7420-2EBB-4782-803F-3B3023D61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3C6576A-946F-41A3-ACF1-C1BE15FFEC96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807B6B8-B173-4A0E-8552-DBF0321A9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A8C4AD1-4D61-47E8-B0A7-16BD7E875DC2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3197351-FF40-43EC-A6E2-98D09B834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81" r:id="rId7"/>
    <p:sldLayoutId id="2147483690" r:id="rId8"/>
    <p:sldLayoutId id="2147483691" r:id="rId9"/>
    <p:sldLayoutId id="2147483682" r:id="rId10"/>
    <p:sldLayoutId id="2147483683" r:id="rId11"/>
  </p:sldLayoutIdLst>
  <p:txStyles>
    <p:titleStyle>
      <a:lvl1pPr marL="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master.ru/topic/1488673-delaem-busy-s-narodnoj-kukolkoj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347" y="3131"/>
            <a:ext cx="8229600" cy="217843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Текстильные бусы</a:t>
            </a:r>
            <a:endParaRPr lang="ru-RU" sz="5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413" y="3068638"/>
            <a:ext cx="65595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Мастер класс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>
                <a:latin typeface="Times New Roman" pitchFamily="18" charset="0"/>
              </a:rPr>
              <a:t> педагога дополнительного образования Беловой НВ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pic>
        <p:nvPicPr>
          <p:cNvPr id="13315" name="Picture 6" descr="c4b80de9beb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068638"/>
            <a:ext cx="2451100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sdelala-sama.ru/uploads/posts/2016-08/1471641686_a2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476250"/>
            <a:ext cx="6264275" cy="606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3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А сегодня я предлагаю вам сегодня сделать бусы из ткани в технике «стяжка»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Нам  понадобится: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Лоскуты ткани (столько, сколько вы хотите сделать бусин)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Нить(лучше с лавсаном)в тон ткани  и иголка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наполнитель для бусин синтепон (можно без него)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бисер;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Ленточка, шнур атласный или кожаный 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учитель\Pictures\rjkkf;\мк подвеска в технике жмурения\IMG_20161027_140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429000"/>
            <a:ext cx="2052638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3" descr="C:\Users\учитель\Pictures\rjkkf;\мк подвеска в технике жмурения\IMG_20161027_140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429000"/>
            <a:ext cx="34575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468313" y="404813"/>
            <a:ext cx="8208962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Начинаем собирать бусину:</a:t>
            </a:r>
          </a:p>
          <a:p>
            <a:r>
              <a:rPr lang="ru-RU" sz="2800">
                <a:latin typeface="Times New Roman" pitchFamily="18" charset="0"/>
              </a:rPr>
              <a:t>Подогните край ткани срезом на изнаночную сторону.</a:t>
            </a:r>
          </a:p>
          <a:p>
            <a:r>
              <a:rPr lang="ru-RU" sz="2800">
                <a:latin typeface="Times New Roman" pitchFamily="18" charset="0"/>
              </a:rPr>
              <a:t>Сметочным швом «вперед иголку» проложите </a:t>
            </a:r>
          </a:p>
          <a:p>
            <a:r>
              <a:rPr lang="ru-RU" sz="2800">
                <a:latin typeface="Times New Roman" pitchFamily="18" charset="0"/>
              </a:rPr>
              <a:t>строчку по периметру ткани.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IMG_20161028_142919"/>
          <p:cNvPicPr>
            <a:picLocks noChangeAspect="1" noChangeArrowheads="1"/>
          </p:cNvPicPr>
          <p:nvPr/>
        </p:nvPicPr>
        <p:blipFill>
          <a:blip r:embed="rId2" cstate="print"/>
          <a:srcRect t="26096" b="28619"/>
          <a:stretch>
            <a:fillRect/>
          </a:stretch>
        </p:blipFill>
        <p:spPr bwMode="auto">
          <a:xfrm>
            <a:off x="539750" y="4149725"/>
            <a:ext cx="2447925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4" descr="IMG_20161028_1430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3716338"/>
            <a:ext cx="17287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 descr="IMG_20161028_1457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149725"/>
            <a:ext cx="2663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179388" y="620713"/>
            <a:ext cx="86407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Потом затяните нить так, чтобы получился мешочек. </a:t>
            </a:r>
          </a:p>
          <a:p>
            <a:r>
              <a:rPr lang="ru-RU" sz="2400">
                <a:latin typeface="Times New Roman" pitchFamily="18" charset="0"/>
              </a:rPr>
              <a:t>Затем начинаем прошивать мешочек – бусину, стягивая крепко каждый стежок.</a:t>
            </a:r>
          </a:p>
          <a:p>
            <a:r>
              <a:rPr lang="ru-RU" sz="2400">
                <a:latin typeface="Times New Roman" pitchFamily="18" charset="0"/>
              </a:rPr>
              <a:t>Бусину переворачиваем в разные стороны, чтобы стягивать равномерно</a:t>
            </a:r>
          </a:p>
          <a:p>
            <a:r>
              <a:rPr lang="ru-RU" sz="2400">
                <a:latin typeface="Times New Roman" pitchFamily="18" charset="0"/>
              </a:rPr>
              <a:t> со всех сторон. Бусина должна иметь правильную форму.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852738"/>
            <a:ext cx="3563937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395288" y="692150"/>
            <a:ext cx="81375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Повторяйте это действие, выводя нить в разные места бусины</a:t>
            </a:r>
          </a:p>
          <a:p>
            <a:r>
              <a:rPr lang="ru-RU" sz="2800">
                <a:latin typeface="Times New Roman" pitchFamily="18" charset="0"/>
              </a:rPr>
              <a:t> создавая тем самым фактуру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ChangeArrowheads="1"/>
          </p:cNvSpPr>
          <p:nvPr/>
        </p:nvSpPr>
        <p:spPr bwMode="auto">
          <a:xfrm>
            <a:off x="395288" y="476250"/>
            <a:ext cx="8353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E7EACB"/>
                </a:solidFill>
              </a:rPr>
              <a:t>Таким образом на поверхности бусины образуются складочки.</a:t>
            </a:r>
            <a:br>
              <a:rPr lang="ru-RU" sz="2400">
                <a:solidFill>
                  <a:srgbClr val="E7EACB"/>
                </a:solidFill>
              </a:rPr>
            </a:br>
            <a:r>
              <a:rPr lang="ru-RU" sz="2400">
                <a:solidFill>
                  <a:srgbClr val="E7EACB"/>
                </a:solidFill>
              </a:rPr>
              <a:t>Бусина готова, когда она упругая и немного подпрыгивает при подбрасывании на столе.</a:t>
            </a:r>
          </a:p>
          <a:p>
            <a:endParaRPr lang="ru-RU" sz="2400">
              <a:solidFill>
                <a:srgbClr val="E7EACB"/>
              </a:solidFill>
            </a:endParaRPr>
          </a:p>
          <a:p>
            <a:r>
              <a:rPr lang="ru-RU" sz="2400">
                <a:solidFill>
                  <a:srgbClr val="E7EACB"/>
                </a:solidFill>
              </a:rPr>
              <a:t>Бусину можно расшить бисером, стразами, мулине контрастного цвета.</a:t>
            </a:r>
          </a:p>
        </p:txBody>
      </p:sp>
      <p:pic>
        <p:nvPicPr>
          <p:cNvPr id="27650" name="Picture 5" descr="IMG_20161028_15070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933825"/>
            <a:ext cx="360045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 l="5383" t="25182"/>
          <a:stretch>
            <a:fillRect/>
          </a:stretch>
        </p:blipFill>
        <p:spPr bwMode="auto">
          <a:xfrm>
            <a:off x="5435600" y="4221163"/>
            <a:ext cx="2519363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79388" y="333375"/>
            <a:ext cx="77771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E7EACB"/>
                </a:solidFill>
                <a:latin typeface="Times New Roman" pitchFamily="18" charset="0"/>
              </a:rPr>
              <a:t>А теперь можно собирать бусины на нитку, шнур  или ленту.</a:t>
            </a:r>
          </a:p>
          <a:p>
            <a:r>
              <a:rPr lang="ru-RU" sz="2400">
                <a:solidFill>
                  <a:srgbClr val="E7EACB"/>
                </a:solidFill>
                <a:latin typeface="Times New Roman" pitchFamily="18" charset="0"/>
              </a:rPr>
              <a:t>Для этого шилом протыкаем бусину насквозь, покрутим шило в отверстии, чтобы легче протянуть иголку со шнуром или лентой.</a:t>
            </a:r>
          </a:p>
          <a:p>
            <a:r>
              <a:rPr lang="ru-RU" sz="2400">
                <a:solidFill>
                  <a:srgbClr val="E7EACB"/>
                </a:solidFill>
                <a:latin typeface="Times New Roman" pitchFamily="18" charset="0"/>
              </a:rPr>
              <a:t>Сразу нанизываем проткнутую бусину и переходим  к следующей.</a:t>
            </a:r>
          </a:p>
          <a:p>
            <a:r>
              <a:rPr lang="ru-RU" sz="2400">
                <a:solidFill>
                  <a:srgbClr val="E7EACB"/>
                </a:solidFill>
                <a:latin typeface="Times New Roman" pitchFamily="18" charset="0"/>
              </a:rPr>
              <a:t>Если вы выбрали шнур, то подготовьте подходящую застежку</a:t>
            </a:r>
            <a:r>
              <a:rPr lang="ru-RU" sz="2400">
                <a:solidFill>
                  <a:srgbClr val="E7EACB"/>
                </a:solidFill>
              </a:rPr>
              <a:t>. </a:t>
            </a:r>
          </a:p>
        </p:txBody>
      </p:sp>
      <p:pic>
        <p:nvPicPr>
          <p:cNvPr id="28676" name="Picture 2" descr="http://sdelala-sama.ru/uploads/posts/2016-08/1471641677_a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221163"/>
            <a:ext cx="3600450" cy="20526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727" y="266700"/>
            <a:ext cx="8147248" cy="5098578"/>
          </a:xfrm>
        </p:spPr>
        <p:txBody>
          <a:bodyPr>
            <a:noAutofit/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.</a:t>
            </a:r>
            <a:endParaRPr lang="ru-RU" sz="3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684213" y="620713"/>
            <a:ext cx="82089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Чтобы сделать бусы на завязках, надо при изготовлении первой и последней бусинок, когда будете стягивать заготовку,  вложить в нее один конец декоративного шнура, на который будете завязывать ваши бусы. Несколькими стежками закрепите его в заготовке, а дальше формируйте бусинку, как обычно</a:t>
            </a:r>
          </a:p>
        </p:txBody>
      </p:sp>
      <p:pic>
        <p:nvPicPr>
          <p:cNvPr id="29699" name="Picture 2" descr="текстильные бусы своими руками. мастер-класс (15) (700x475, 263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933825"/>
            <a:ext cx="2735262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текстильные бусы своими руками. мастер-класс (16) (700x522, 303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933825"/>
            <a:ext cx="273685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0" y="758354"/>
            <a:ext cx="8388424" cy="6093296"/>
          </a:xfrm>
        </p:spPr>
        <p:txBody>
          <a:bodyPr>
            <a:noAutofit/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ru-RU" sz="3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611188" y="620713"/>
            <a:ext cx="82089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 Между шариками  можно вставлять декоративные элементы для придания изделию привлекательного вида. Собирать удобнее на тонкую резинку, что позволит надевать такой браслет или бусы без усилий и посторонней помощи.</a:t>
            </a:r>
          </a:p>
          <a:p>
            <a:r>
              <a:rPr lang="ru-RU" sz="2400">
                <a:latin typeface="Times New Roman" pitchFamily="18" charset="0"/>
              </a:rPr>
              <a:t>Можно просто сделать их достаточной величины, чтобы снять через голову.</a:t>
            </a:r>
            <a:br>
              <a:rPr lang="ru-RU" sz="2400">
                <a:latin typeface="Times New Roman" pitchFamily="18" charset="0"/>
              </a:rPr>
            </a:br>
            <a:endParaRPr lang="ru-RU" sz="2400">
              <a:latin typeface="Times New Roman" pitchFamily="18" charset="0"/>
            </a:endParaRPr>
          </a:p>
        </p:txBody>
      </p:sp>
      <p:pic>
        <p:nvPicPr>
          <p:cNvPr id="30723" name="Picture 18" descr="Картинки по запросу текстильные бусы из тка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3933825"/>
            <a:ext cx="3527425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9234" y="264330"/>
            <a:ext cx="5266929" cy="5192006"/>
          </a:xfrm>
        </p:spPr>
        <p:txBody>
          <a:bodyPr/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Можно сделать еще одни очень интересные бусы в </a:t>
            </a:r>
            <a:r>
              <a:rPr lang="ru-RU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народнм</a:t>
            </a: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стиле с «</a:t>
            </a:r>
            <a:r>
              <a:rPr lang="ru-RU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вепской</a:t>
            </a: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» куколкой </a:t>
            </a:r>
            <a:b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вот ссылка</a:t>
            </a:r>
            <a:endParaRPr lang="ru-RU" sz="2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31746" name="Picture 2" descr="C:\Users\Accountant\Pictures\15111020020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30194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Прямоугольник 5"/>
          <p:cNvSpPr>
            <a:spLocks noChangeArrowheads="1"/>
          </p:cNvSpPr>
          <p:nvPr/>
        </p:nvSpPr>
        <p:spPr bwMode="auto">
          <a:xfrm>
            <a:off x="3635375" y="5373688"/>
            <a:ext cx="4897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Rockwell" pitchFamily="18" charset="0"/>
                <a:hlinkClick r:id="rId3"/>
              </a:rPr>
              <a:t>http://www.livemaster.ru/topic/1488673-delaem-busy-s-narodnoj-kukolkoj</a:t>
            </a:r>
            <a:endParaRPr lang="ru-RU">
              <a:solidFill>
                <a:srgbClr val="FFFF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4"/>
          <p:cNvSpPr>
            <a:spLocks noChangeArrowheads="1"/>
          </p:cNvSpPr>
          <p:nvPr/>
        </p:nvSpPr>
        <p:spPr bwMode="auto">
          <a:xfrm>
            <a:off x="323850" y="476250"/>
            <a:ext cx="813593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Текстильные бусы носили наши далекие предки. Ткани, изготовленные фабричным способом ценились дорого и их берегли. Каждый кусочек ткани шел в дело. Из самых маленьких  делали пуговицы и бусины. Способы изготовления дошли до наших дней. </a:t>
            </a:r>
          </a:p>
          <a:p>
            <a:r>
              <a:rPr lang="ru-RU" sz="2400">
                <a:latin typeface="Times New Roman" pitchFamily="18" charset="0"/>
              </a:rPr>
              <a:t>А сейчас становятся популярными традиционные наряды и я хочу научить вас делать модные и оригинальные бусы.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Их можно сделать в разных стилях и вы не встретите точно такие.</a:t>
            </a:r>
          </a:p>
        </p:txBody>
      </p:sp>
      <p:pic>
        <p:nvPicPr>
          <p:cNvPr id="14338" name="Picture 4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 l="4788" t="27943"/>
          <a:stretch>
            <a:fillRect/>
          </a:stretch>
        </p:blipFill>
        <p:spPr bwMode="auto">
          <a:xfrm>
            <a:off x="5724525" y="4437063"/>
            <a:ext cx="2808288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 t="28545"/>
          <a:stretch>
            <a:fillRect/>
          </a:stretch>
        </p:blipFill>
        <p:spPr bwMode="auto">
          <a:xfrm>
            <a:off x="827088" y="4221163"/>
            <a:ext cx="2374900" cy="2270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2" descr="Фото: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5362" name="AutoShape 4" descr="Фото: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5363" name="AutoShape 8" descr="Картинки по запросу текстильные бусы из тк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5364" name="AutoShape 10" descr="Картинки по запросу текстильные бусы из тк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5365" name="AutoShape 12" descr="Картинки по запросу текстильные бусы из тк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5366" name="AutoShape 14" descr="Картинки по запросу текстильные бусы из тк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15367" name="AutoShape 16" descr="Картинки по запросу текстильные бусы из тк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mbria" pitchFamily="18" charset="0"/>
            </a:endParaRPr>
          </a:p>
        </p:txBody>
      </p:sp>
      <p:pic>
        <p:nvPicPr>
          <p:cNvPr id="15368" name="Picture 20" descr="https://im0-tub-ru.yandex.net/i?id=2e8fef28b760a8161dccdcf89ac55a74&amp;n=33&amp;h=215&amp;w=3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35401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4" descr="https://im1-tub-ru.yandex.net/i?id=a4b16e6c18eb3689796cc22af2b66523&amp;n=33&amp;h=215&amp;w=3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933825"/>
            <a:ext cx="384333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6" descr="http://1.bp.blogspot.com/-nJxHR-FKNPE/TehjtCQangI/AAAAAAAACuA/pXH5qe9AWO4/s1600/%25D0%25B1%25D1%2583%25D1%2581%25D1%258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620713"/>
            <a:ext cx="4376737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3ce29a3044f65733c0f78bec24ep--ukrasheniya-tekstilnoe-kole-golubaya-dym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3500438"/>
            <a:ext cx="45720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539750" y="765175"/>
            <a:ext cx="813593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Сначала нужно подобрать подходящую ткань. Выбирайте то, что подойдет вам по стилю и будет сочетаться с вашим гардеробом. Тогда ваш образ будет по-настоящему стильным и оригинальным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lh6.ggpht.com/-C9RWCZZuwMs/ThvJULWq_-I/AAAAAAAAaU8/-qImb1-kCwo/DSCF8426_thumb%25255B3%25255D.jpg?imgmax=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4365625"/>
            <a:ext cx="2808288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1258888" y="476250"/>
            <a:ext cx="68421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mbria" pitchFamily="18" charset="0"/>
              </a:rPr>
              <a:t>Самый простой способ:</a:t>
            </a:r>
          </a:p>
          <a:p>
            <a:r>
              <a:rPr lang="ru-RU" sz="3200">
                <a:latin typeface="Cambria" pitchFamily="18" charset="0"/>
              </a:rPr>
              <a:t>в полоску ткани проталкиваем бусину, завязываем узел и т.д. </a:t>
            </a:r>
          </a:p>
        </p:txBody>
      </p:sp>
      <p:pic>
        <p:nvPicPr>
          <p:cNvPr id="17411" name="Picture 4" descr="текстильные бусы своими руками. мастер-класс (20) (244x125, 20Kb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205038"/>
            <a:ext cx="3529012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текстильные бусы своими руками. мастер-класс (21) (243x162, 31K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205038"/>
            <a:ext cx="2663825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текстильные бусы своими руками. мастер-класс (22) (242x142, 37Kb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437063"/>
            <a:ext cx="3529012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spicami.ru/wp-content/uploads/2009/10/round_steps7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084763"/>
            <a:ext cx="368141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323850" y="260350"/>
            <a:ext cx="84248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Другой способ:</a:t>
            </a:r>
          </a:p>
          <a:p>
            <a:r>
              <a:rPr lang="ru-RU" sz="2400">
                <a:latin typeface="Times New Roman" pitchFamily="18" charset="0"/>
              </a:rPr>
              <a:t>Вырежьте из ткани кружки одинакового диаметра. От этого зависит размер бусин.</a:t>
            </a:r>
          </a:p>
          <a:p>
            <a:r>
              <a:rPr lang="ru-RU" sz="2400">
                <a:latin typeface="Times New Roman" pitchFamily="18" charset="0"/>
              </a:rPr>
              <a:t>Прочные нитки подходящего цвета.</a:t>
            </a:r>
          </a:p>
          <a:p>
            <a:r>
              <a:rPr lang="ru-RU" sz="2400">
                <a:latin typeface="Times New Roman" pitchFamily="18" charset="0"/>
              </a:rPr>
              <a:t>Подогните край ткани срезом на изнаночную сторону и проложите строчку швом «вперед иголку» по окружности, отступая от края на 0,5 мм.</a:t>
            </a:r>
          </a:p>
          <a:p>
            <a:r>
              <a:rPr lang="ru-RU" sz="2400">
                <a:latin typeface="Times New Roman" pitchFamily="18" charset="0"/>
              </a:rPr>
              <a:t>Положите на середину круга кусочек синтепона и затяните нитку так, чтобы получился мешочек с синтепоном. Добавьте внутрь синтепон, если мешочек не достаточно плотный.</a:t>
            </a:r>
          </a:p>
          <a:p>
            <a:r>
              <a:rPr lang="ru-RU" sz="2400">
                <a:latin typeface="Times New Roman" pitchFamily="18" charset="0"/>
              </a:rPr>
              <a:t> Окончательно, туго затяните нитку и закрепите шов.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videoclipsimage.agaclip.com/iriv-TNKa49-_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2205038"/>
            <a:ext cx="4368800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395288" y="404813"/>
            <a:ext cx="849788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Из таких бусин можно собрать бусы. Расположите бусины по вашему замыслу.</a:t>
            </a:r>
          </a:p>
          <a:p>
            <a:r>
              <a:rPr lang="ru-RU" sz="2800">
                <a:latin typeface="Times New Roman" pitchFamily="18" charset="0"/>
              </a:rPr>
              <a:t>Немного пофантазировав вы получите  что то похожее на эти</a:t>
            </a:r>
          </a:p>
          <a:p>
            <a:r>
              <a:rPr lang="ru-RU" sz="2800">
                <a:latin typeface="Times New Roman" pitchFamily="18" charset="0"/>
              </a:rPr>
              <a:t> 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2916238" y="5876925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или совсем другие.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323850" y="188913"/>
            <a:ext cx="8569325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Создание бус, обтянутых тканью</a:t>
            </a:r>
          </a:p>
          <a:p>
            <a:r>
              <a:rPr lang="ru-RU" sz="2800">
                <a:latin typeface="Times New Roman" pitchFamily="18" charset="0"/>
              </a:rPr>
              <a:t>Давайте рассмотрим еще одну оригинальную методику для изготовления бус. Для этого возьмите кусочки ткани и вырежьте из нее длинные полоски. Ширина и длина выбираются в зависимости от размера бусин.</a:t>
            </a:r>
          </a:p>
          <a:p>
            <a:r>
              <a:rPr lang="ru-RU" sz="2800">
                <a:latin typeface="Times New Roman" pitchFamily="18" charset="0"/>
              </a:rPr>
              <a:t>Затем полоску ткани следует сложить так, чтобы краешки загибались внутрь, далее складываем полоску еще раз вдоль пополам</a:t>
            </a:r>
          </a:p>
        </p:txBody>
      </p:sp>
      <p:pic>
        <p:nvPicPr>
          <p:cNvPr id="20482" name="Picture 2" descr="50aa6e (570x355, 65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4221163"/>
            <a:ext cx="3706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293089 (570x548, 97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149080"/>
            <a:ext cx="4248125" cy="2299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395288" y="549275"/>
            <a:ext cx="84963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S PGothic" pitchFamily="34" charset="-128"/>
              </a:rPr>
              <a:t>Лучше всего полоски ткани приутюжить,</a:t>
            </a:r>
          </a:p>
          <a:p>
            <a:r>
              <a:rPr lang="ru-RU" sz="2800">
                <a:latin typeface="MS PGothic" pitchFamily="34" charset="-128"/>
              </a:rPr>
              <a:t> затем свернуть рулетиком и склеить.</a:t>
            </a:r>
          </a:p>
          <a:p>
            <a:r>
              <a:rPr lang="ru-RU" sz="2800">
                <a:latin typeface="MS PGothic" pitchFamily="34" charset="-128"/>
              </a:rPr>
              <a:t>После просушки собрать бусины на ленту, </a:t>
            </a:r>
          </a:p>
          <a:p>
            <a:r>
              <a:rPr lang="ru-RU" sz="2800">
                <a:latin typeface="MS PGothic" pitchFamily="34" charset="-128"/>
              </a:rPr>
              <a:t>шнур или нить и при желании декорировать</a:t>
            </a:r>
          </a:p>
          <a:p>
            <a:endParaRPr lang="ru-RU" sz="2800">
              <a:latin typeface="MS PGothic" pitchFamily="34" charset="-12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460</TotalTime>
  <Words>593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Текстильные бусы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.</vt:lpstr>
      <vt:lpstr> </vt:lpstr>
      <vt:lpstr>Можно сделать еще одни очень интересные бусы в народнм стиле с «вепской» куколкой  вот ссылка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Текстильные бусы</dc:title>
  <dc:creator>Accountant</dc:creator>
  <cp:lastModifiedBy>Accountant</cp:lastModifiedBy>
  <cp:revision>34</cp:revision>
  <dcterms:created xsi:type="dcterms:W3CDTF">2016-10-23T17:01:33Z</dcterms:created>
  <dcterms:modified xsi:type="dcterms:W3CDTF">2016-11-26T08:55:20Z</dcterms:modified>
</cp:coreProperties>
</file>