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9" r:id="rId3"/>
    <p:sldId id="257" r:id="rId4"/>
    <p:sldId id="256" r:id="rId5"/>
    <p:sldId id="258" r:id="rId6"/>
    <p:sldId id="260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943D98A-ACD6-48FD-A280-89F82B84E57E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6FF62CB-3AB8-45AF-AA00-05AEAB5BFE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42088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/>
              <a:t>- или –  ?</a:t>
            </a:r>
            <a:endParaRPr lang="ru-RU" sz="9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- или –  ?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400600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ТИРЕ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пунктуационный знак, который стоит только между словами.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ДЕФИС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орфографический знак, объединяет части слов в слова.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ДЕФИС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КОРОТКАЯ ЧЁРТОЧКА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(-)</a:t>
            </a:r>
          </a:p>
          <a:p>
            <a:pPr algn="ctr"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ТИРЕ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ДЛИННАЯ 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81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Отгадайте тему урока ответив на вопросы.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7890080" cy="5805264"/>
          </a:xfrm>
        </p:spPr>
        <p:txBody>
          <a:bodyPr>
            <a:norm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связаны с предыдущими двумя уроками.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связана со знаком препинания, который своё название получил во французском языке и переводится как «тянуть».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Первым этот знак в России стал употреблять писатель Н. М. Карамзин.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знак ещё называют знаком «неожиданности».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420888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ТИРЕ МЕЖДУ ПОДЛЕЖАЩИМ И СКАЗУЕМЫМ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ТИРЕ МЕЖДУ ПОДЛЕЖАЩИМ И СКАЗУЕМЫМ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400600"/>
          </a:xfrm>
        </p:spPr>
        <p:txBody>
          <a:bodyPr/>
          <a:lstStyle/>
          <a:p>
            <a:pPr algn="just"/>
            <a:endParaRPr lang="ru-RU" dirty="0" smtClean="0"/>
          </a:p>
          <a:p>
            <a:pPr algn="ctr">
              <a:buNone/>
            </a:pPr>
            <a:endParaRPr lang="ru-RU" sz="6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Осина — дерево. </a:t>
            </a:r>
          </a:p>
          <a:p>
            <a:pPr algn="ctr">
              <a:buNone/>
            </a:pP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Малина — кустарник.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ТИРЕ МЕЖДУ ПОДЛЕЖАЩИМ И СКАЗУЕМЫМ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472608"/>
          </a:xfrm>
        </p:spPr>
        <p:txBody>
          <a:bodyPr/>
          <a:lstStyle/>
          <a:p>
            <a:endParaRPr lang="ru-RU" dirty="0" smtClean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Тире между                и              ставят, если оба гл. члена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предлож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выражены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частью речи. (сущ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или числит. в И. п.,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Н. ф. (начальной форме)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сущ.			сущ.</a:t>
            </a:r>
          </a:p>
          <a:p>
            <a:pPr algn="ctr">
              <a:buNone/>
            </a:pPr>
            <a:r>
              <a:rPr lang="ru-RU" b="1" dirty="0" smtClean="0"/>
              <a:t>глаг.			глаг.</a:t>
            </a:r>
          </a:p>
          <a:p>
            <a:pPr>
              <a:buNone/>
            </a:pPr>
            <a:r>
              <a:rPr lang="ru-RU" b="1" dirty="0" smtClean="0"/>
              <a:t>			числит.		числит.</a:t>
            </a:r>
            <a:endParaRPr lang="ru-RU" b="1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95936" y="2060848"/>
            <a:ext cx="11521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228184" y="2060848"/>
            <a:ext cx="11521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228184" y="2204864"/>
            <a:ext cx="11521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131840" y="4869160"/>
            <a:ext cx="115212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59832" y="5445224"/>
            <a:ext cx="115212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96136" y="4869160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96136" y="4941168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24128" y="5445224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724128" y="5517232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059832" y="6021288"/>
            <a:ext cx="115212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96136" y="6021288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796136" y="6093296"/>
            <a:ext cx="115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427984" y="5733256"/>
            <a:ext cx="108012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27984" y="5229200"/>
            <a:ext cx="108012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355976" y="4653136"/>
            <a:ext cx="108012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ТИРЕ МЕЖДУ ПОДЛЕЖАЩИМ И СКАЗУЕМЫМ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400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Восстановительный диктант.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Спишите, вставляя вместо точек слова. Расставьте знаки препинания.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 это краткое изречение или образное суждение, часто иносказательное. Очень близки к поговорке. Народ так и говорит: «Поговорка цветочек, … ягодка». … являются одним из самых древних видов народного творчества.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ТИРЕ МЕЖДУ ПОДЛЕЖАЩИМ И СКАЗУЕМЫМ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600" dirty="0" smtClean="0"/>
              <a:t>Какой раздел науки изучает знаки препинания?</a:t>
            </a:r>
          </a:p>
          <a:p>
            <a:r>
              <a:rPr lang="ru-RU" sz="3600" dirty="0" smtClean="0"/>
              <a:t>Когда ставят тире между подлежащим и сказуемым?</a:t>
            </a:r>
          </a:p>
          <a:p>
            <a:r>
              <a:rPr lang="ru-RU" sz="3600" dirty="0" smtClean="0"/>
              <a:t>С каким видом народного искусства мы сегодня работали на уроке?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1772816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Домашнее задание</a:t>
            </a: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5656" y="3356992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П. 34, упр. 173 (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), 174 (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</TotalTime>
  <Words>262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- или –  ?</vt:lpstr>
      <vt:lpstr>- или –  ?</vt:lpstr>
      <vt:lpstr>Отгадайте тему урока ответив на вопросы. </vt:lpstr>
      <vt:lpstr>ТИРЕ МЕЖДУ ПОДЛЕЖАЩИМ И СКАЗУЕМЫМ</vt:lpstr>
      <vt:lpstr>ТИРЕ МЕЖДУ ПОДЛЕЖАЩИМ И СКАЗУЕМЫМ</vt:lpstr>
      <vt:lpstr>ТИРЕ МЕЖДУ ПОДЛЕЖАЩИМ И СКАЗУЕМЫМ</vt:lpstr>
      <vt:lpstr>ТИРЕ МЕЖДУ ПОДЛЕЖАЩИМ И СКАЗУЕМЫМ</vt:lpstr>
      <vt:lpstr>ТИРЕ МЕЖДУ ПОДЛЕЖАЩИМ И СКАЗУЕМЫМ</vt:lpstr>
      <vt:lpstr>Домашнее задание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учебной деятельности</dc:title>
  <dc:creator>пользователь</dc:creator>
  <cp:lastModifiedBy>пользователь</cp:lastModifiedBy>
  <cp:revision>13</cp:revision>
  <dcterms:created xsi:type="dcterms:W3CDTF">2015-10-13T10:23:21Z</dcterms:created>
  <dcterms:modified xsi:type="dcterms:W3CDTF">2015-10-17T04:22:44Z</dcterms:modified>
</cp:coreProperties>
</file>