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7" r:id="rId2"/>
    <p:sldId id="269" r:id="rId3"/>
    <p:sldId id="258" r:id="rId4"/>
    <p:sldId id="260" r:id="rId5"/>
    <p:sldId id="261" r:id="rId6"/>
    <p:sldId id="263" r:id="rId7"/>
    <p:sldId id="270" r:id="rId8"/>
    <p:sldId id="262" r:id="rId9"/>
    <p:sldId id="266" r:id="rId10"/>
    <p:sldId id="264" r:id="rId11"/>
    <p:sldId id="271" r:id="rId12"/>
    <p:sldId id="268" r:id="rId13"/>
    <p:sldId id="267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88" autoAdjust="0"/>
  </p:normalViewPr>
  <p:slideViewPr>
    <p:cSldViewPr>
      <p:cViewPr varScale="1">
        <p:scale>
          <a:sx n="69" d="100"/>
          <a:sy n="69" d="100"/>
        </p:scale>
        <p:origin x="7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561FF-0FD7-43E4-8E92-0647C812D9B7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953BB-4034-4443-82BF-F8BA27833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E6C8CC-C620-4989-80BC-DB9B6B1B6AD6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6879D8-A9B3-4297-8BC8-2D4C2F662B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00105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/>
              <a:t>	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4282" y="2500306"/>
            <a:ext cx="14414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00100" y="2582757"/>
            <a:ext cx="707233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память о Великой Победе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1941-1945г.г.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000364" y="4644200"/>
            <a:ext cx="5857884" cy="102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 ученица 3-Б класса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МОУ СОШ №9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Булахова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Зейнеп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Елизавета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Классный руководитель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Е.М.Зябликова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6357958"/>
            <a:ext cx="1554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Серпухов, 2016 г.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528" y="635795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000109"/>
            <a:ext cx="792961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войны прадедушка Лёша вернулся в Серпухов, в своё автохозяйство, шофёром. Автобус мог собрать по колёсикам, винтикам.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был настоящий праздник, когда на линию вышел 1-й автобус.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автобусы не такие как сейчас..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Nikolai\Desktop\image-13-10-16-11-04-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214554"/>
            <a:ext cx="621507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Nikolai\Desktop\image-13-10-16-11-04-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8850" y="116632"/>
            <a:ext cx="5583510" cy="6741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230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528" y="635795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287" y="693107"/>
            <a:ext cx="7201426" cy="547178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528" y="635795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000109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такие мои прадедушки. Я ими горжусь. Мы бережно храним все фотографии, заметки, дневник. Когда я вырасту, я также буду рассказывать и показывать своим детям и внукам, как сейчас это делают мои бабушки, чтобы следующие поколения знали и помнили, кто такой Русский солдат.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Nikolai\Downloads\image-13-10-16-11-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480645"/>
            <a:ext cx="5500726" cy="275036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929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287" y="1279587"/>
            <a:ext cx="7201426" cy="429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59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528" y="635795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357298"/>
            <a:ext cx="32147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   Я очень люблю смотреть с бабушками наш семейный альбом, где хранятся старинные фотографии.</a:t>
            </a:r>
          </a:p>
          <a:p>
            <a:r>
              <a:rPr lang="ru-RU" sz="1600" dirty="0" smtClean="0"/>
              <a:t>    Вот фотография прадедушки Коли. От он с боевыми друзьями на летном поле, и есть даже фото самолета, на котором он летал.</a:t>
            </a:r>
          </a:p>
          <a:p>
            <a:r>
              <a:rPr lang="ru-RU" sz="1600" dirty="0" smtClean="0"/>
              <a:t>    Прадедушка Белогубцев Николай </a:t>
            </a:r>
            <a:r>
              <a:rPr lang="ru-RU" sz="1600" dirty="0" err="1" smtClean="0"/>
              <a:t>Карпович</a:t>
            </a:r>
            <a:r>
              <a:rPr lang="ru-RU" sz="1600" dirty="0" smtClean="0"/>
              <a:t> учился в Серпухове в военном училище, и по окончанию его был направлен на фронт, защищать нашу страну от врагов.</a:t>
            </a:r>
          </a:p>
          <a:p>
            <a:endParaRPr lang="ru-RU" sz="1600" dirty="0"/>
          </a:p>
        </p:txBody>
      </p:sp>
      <p:pic>
        <p:nvPicPr>
          <p:cNvPr id="1027" name="Picture 3" descr="C:\Users\Nikolai\Desktop\image-13-10-16-11-04-7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28670"/>
            <a:ext cx="3929090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2959288"/>
            <a:ext cx="3786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528" y="635795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857232"/>
            <a:ext cx="41434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 Дедушка в своем дневнике в стихах описывал события, происходящие на фронте:</a:t>
            </a:r>
          </a:p>
          <a:p>
            <a:endParaRPr lang="ru-RU" sz="1600" dirty="0" smtClean="0"/>
          </a:p>
          <a:p>
            <a:r>
              <a:rPr lang="ru-RU" sz="1600" dirty="0" smtClean="0"/>
              <a:t>25.10.1942.</a:t>
            </a:r>
          </a:p>
          <a:p>
            <a:endParaRPr lang="ru-RU" sz="1600" dirty="0" smtClean="0"/>
          </a:p>
          <a:p>
            <a:r>
              <a:rPr lang="ru-RU" sz="1600" dirty="0" smtClean="0"/>
              <a:t>Лечу в самолете, в воздухе тихо,</a:t>
            </a:r>
          </a:p>
          <a:p>
            <a:r>
              <a:rPr lang="ru-RU" sz="1600" dirty="0" smtClean="0"/>
              <a:t>Блещет лучами лена.</a:t>
            </a:r>
          </a:p>
          <a:p>
            <a:r>
              <a:rPr lang="ru-RU" sz="1600" dirty="0" smtClean="0"/>
              <a:t>И вижу вдали заливаются лихо – </a:t>
            </a:r>
          </a:p>
          <a:p>
            <a:r>
              <a:rPr lang="ru-RU" sz="1600" dirty="0" smtClean="0"/>
              <a:t>Пулеметы стреляют врага.</a:t>
            </a:r>
          </a:p>
          <a:p>
            <a:endParaRPr lang="ru-RU" sz="1600" dirty="0" smtClean="0"/>
          </a:p>
          <a:p>
            <a:r>
              <a:rPr lang="ru-RU" sz="1600" dirty="0" smtClean="0"/>
              <a:t>Я знаю, что к цели машина подходит</a:t>
            </a:r>
          </a:p>
          <a:p>
            <a:r>
              <a:rPr lang="ru-RU" sz="1600" dirty="0" smtClean="0"/>
              <a:t>Пилот убирает </a:t>
            </a:r>
            <a:r>
              <a:rPr lang="ru-RU" sz="1600" dirty="0" err="1" smtClean="0"/>
              <a:t>газок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Машину он к цели точнее подводит</a:t>
            </a:r>
          </a:p>
          <a:p>
            <a:r>
              <a:rPr lang="ru-RU" sz="1600" dirty="0" smtClean="0"/>
              <a:t>И смотрит направо в глазок.</a:t>
            </a:r>
          </a:p>
          <a:p>
            <a:endParaRPr lang="ru-RU" sz="1600" dirty="0" smtClean="0"/>
          </a:p>
          <a:p>
            <a:r>
              <a:rPr lang="ru-RU" sz="1600" dirty="0" smtClean="0"/>
              <a:t>Цель показалась – знай свое дело</a:t>
            </a:r>
          </a:p>
          <a:p>
            <a:r>
              <a:rPr lang="ru-RU" sz="1600" dirty="0" smtClean="0"/>
              <a:t>Вперед и назад повернись.</a:t>
            </a:r>
          </a:p>
          <a:p>
            <a:r>
              <a:rPr lang="ru-RU" sz="1600" dirty="0" smtClean="0"/>
              <a:t>Машина вздрогнула: знать, полетела</a:t>
            </a:r>
          </a:p>
          <a:p>
            <a:r>
              <a:rPr lang="ru-RU" sz="1600" dirty="0" smtClean="0"/>
              <a:t>Бомба стремительно вниз.</a:t>
            </a:r>
          </a:p>
          <a:p>
            <a:r>
              <a:rPr lang="ru-RU" sz="1600" dirty="0" smtClean="0"/>
              <a:t>	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7170" name="Picture 2" descr="C:\Users\Nikolai\Desktop\image-13-10-16-11-04-9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750" y="1142984"/>
            <a:ext cx="4381530" cy="32861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628" y="4929198"/>
            <a:ext cx="32092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Слышится грохот, внизу озаряет</a:t>
            </a:r>
          </a:p>
          <a:p>
            <a:r>
              <a:rPr lang="ru-RU" sz="1600" dirty="0" smtClean="0"/>
              <a:t>Воздух ночной, голубой.</a:t>
            </a:r>
          </a:p>
          <a:p>
            <a:r>
              <a:rPr lang="ru-RU" sz="1600" dirty="0" smtClean="0"/>
              <a:t>Враг наугад в небо стреляет,</a:t>
            </a:r>
          </a:p>
          <a:p>
            <a:r>
              <a:rPr lang="ru-RU" sz="1600" dirty="0" smtClean="0"/>
              <a:t>Но самолет уж уходит домой.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572528" y="635795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" y="1071546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/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71480"/>
            <a:ext cx="428628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Можно читать прадедушкин дневник до утра. Кроме стихов о военных событиях он пишет о любви к моей прабабушке Наде, и про свою надежду вернуться домой:</a:t>
            </a:r>
          </a:p>
          <a:p>
            <a:endParaRPr lang="ru-RU" sz="1600" dirty="0" smtClean="0"/>
          </a:p>
          <a:p>
            <a:r>
              <a:rPr lang="ru-RU" sz="1600" dirty="0" smtClean="0"/>
              <a:t>25.08.1942</a:t>
            </a:r>
          </a:p>
          <a:p>
            <a:r>
              <a:rPr lang="ru-RU" sz="1600" dirty="0" smtClean="0"/>
              <a:t>Пишет мне родная, весточки мне шлет,</a:t>
            </a:r>
          </a:p>
          <a:p>
            <a:r>
              <a:rPr lang="ru-RU" sz="1600" dirty="0" smtClean="0"/>
              <a:t>Меня ждет там дорогая, скоро мня ждет.</a:t>
            </a:r>
          </a:p>
          <a:p>
            <a:r>
              <a:rPr lang="ru-RU" sz="1600" dirty="0" smtClean="0"/>
              <a:t>Скучно ей там стало. Скучно без меня.</a:t>
            </a:r>
          </a:p>
          <a:p>
            <a:r>
              <a:rPr lang="ru-RU" sz="1600" dirty="0" smtClean="0"/>
              <a:t>Каждый день шептала: «Я люблю тебя.»</a:t>
            </a:r>
          </a:p>
          <a:p>
            <a:endParaRPr lang="ru-RU" sz="1600" dirty="0" smtClean="0"/>
          </a:p>
          <a:p>
            <a:r>
              <a:rPr lang="ru-RU" sz="1600" dirty="0" smtClean="0"/>
              <a:t>Но не скоро там я буду, не скоро увидишь меня.</a:t>
            </a:r>
          </a:p>
          <a:p>
            <a:r>
              <a:rPr lang="ru-RU" sz="1600" dirty="0" smtClean="0"/>
              <a:t>Вовек я тебя не забуду, </a:t>
            </a:r>
            <a:r>
              <a:rPr lang="ru-RU" sz="1600" dirty="0" err="1" smtClean="0"/>
              <a:t>Надюша</a:t>
            </a:r>
            <a:r>
              <a:rPr lang="ru-RU" sz="1600" dirty="0" smtClean="0"/>
              <a:t> родная моя.</a:t>
            </a:r>
          </a:p>
          <a:p>
            <a:r>
              <a:rPr lang="ru-RU" sz="1600" dirty="0" smtClean="0"/>
              <a:t>А может быть скоро </a:t>
            </a:r>
            <a:r>
              <a:rPr lang="ru-RU" sz="1600" dirty="0" err="1" smtClean="0"/>
              <a:t>вернуся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Друг друга мы может найдем.</a:t>
            </a:r>
          </a:p>
          <a:p>
            <a:r>
              <a:rPr lang="ru-RU" sz="1600" dirty="0" smtClean="0"/>
              <a:t>С тобою тогда </a:t>
            </a:r>
            <a:r>
              <a:rPr lang="ru-RU" sz="1600" dirty="0" err="1" smtClean="0"/>
              <a:t>обнимуся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И счастливо мы заживем.</a:t>
            </a:r>
            <a:endParaRPr lang="ru-RU" sz="1600" dirty="0"/>
          </a:p>
        </p:txBody>
      </p:sp>
      <p:pic>
        <p:nvPicPr>
          <p:cNvPr id="2050" name="Picture 2" descr="C:\Users\Nikolai\Desktop\image-13-10-16-11-04-5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214422"/>
            <a:ext cx="3750477" cy="50006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528" y="6357958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642918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Прадедушка так хотел увидеть свою страну свободной! Свою жену, свою дочку – мою бабушку Таню. Но война распорядилась иначе…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3074" name="Picture 2" descr="C:\Users\Nikolai\Desktop\image-13-10-16-11-04-6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357299"/>
            <a:ext cx="6357982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графия Попельнастог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7491" y="1268760"/>
            <a:ext cx="5768975" cy="27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4373474"/>
            <a:ext cx="7272807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dirty="0">
                <a:solidFill>
                  <a:prstClr val="black"/>
                </a:solidFill>
              </a:rPr>
              <a:t>Похоронен прадедушка Коля </a:t>
            </a:r>
            <a:r>
              <a:rPr lang="ru-RU" dirty="0" smtClean="0">
                <a:solidFill>
                  <a:prstClr val="black"/>
                </a:solidFill>
              </a:rPr>
              <a:t>на кладбище </a:t>
            </a:r>
            <a:r>
              <a:rPr lang="ru-RU" dirty="0">
                <a:solidFill>
                  <a:prstClr val="black"/>
                </a:solidFill>
              </a:rPr>
              <a:t>в селе </a:t>
            </a:r>
            <a:r>
              <a:rPr lang="ru-RU" dirty="0" err="1">
                <a:solidFill>
                  <a:prstClr val="black"/>
                </a:solidFill>
              </a:rPr>
              <a:t>Попельнастое</a:t>
            </a:r>
            <a:r>
              <a:rPr lang="ru-RU" dirty="0">
                <a:solidFill>
                  <a:prstClr val="black"/>
                </a:solidFill>
              </a:rPr>
              <a:t>, Александрийского района, Кировоградской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188922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528" y="635795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642918"/>
            <a:ext cx="321471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cs typeface="Times New Roman" pitchFamily="18" charset="0"/>
              </a:rPr>
              <a:t>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Листаем дальше альбом. Вот фотографии прадедушки Леши. Прадедушка Алексей Ильич Иванов родился и вырос в Серпухове. Он с детства любил машины и поэтому, когда вырос, стал шофером. В армии прадедушка Лёша служил а автороте.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 в 1941г., когда началась война, ушел на фронт в 56 военную роту. Возил раненых.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4 декабря 1941г.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октября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1945г.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Дошёл до Берлина.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Nikolai\Desktop\image-13-10-16-11-04-8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571480"/>
            <a:ext cx="4179105" cy="55721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8572528" y="6429396"/>
            <a:ext cx="285752" cy="28575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528" y="635795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857232"/>
            <a:ext cx="3429024" cy="6150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5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своих воспоминаниях о войне, о товарищеской помощи, писал в статье:</a:t>
            </a:r>
          </a:p>
          <a:p>
            <a:pPr>
              <a:spcAft>
                <a:spcPts val="125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Помню, вёз я раненых через мост. И вдруг разорвался снаряд. Я отрезан от берега, стою жду, когда сапёры мост наведут. Вижу, плывёт человек ко мне, почти на верную смерть пошёл. Подплыл, и протягивает мне медную трубу, говорит: «У тебя бензопровод перебило, меняй быстро, а то и наведут мост, а не тронешься. Я с берега увидел – течёт горючее.» Вот какой он, Русский солдат!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Nikolai\Desktop\image-13-10-16-11-04-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714356"/>
            <a:ext cx="4214824" cy="56197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722</TotalTime>
  <Words>623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ИРИНА</cp:lastModifiedBy>
  <cp:revision>92</cp:revision>
  <dcterms:created xsi:type="dcterms:W3CDTF">2013-11-17T11:18:17Z</dcterms:created>
  <dcterms:modified xsi:type="dcterms:W3CDTF">2016-11-27T08:11:47Z</dcterms:modified>
</cp:coreProperties>
</file>