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Труд 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дошкольников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551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Дежурства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- </a:t>
            </a:r>
            <a:r>
              <a:rPr lang="ru-RU" sz="4000" dirty="0"/>
              <a:t>форма организации труда детей, предполагающая обязательное выполнение ребенком работы, направленной на обслуживание коллектива.</a:t>
            </a:r>
          </a:p>
        </p:txBody>
      </p:sp>
    </p:spTree>
    <p:extLst>
      <p:ext uri="{BB962C8B-B14F-4D97-AF65-F5344CB8AC3E}">
        <p14:creationId xmlns:p14="http://schemas.microsoft.com/office/powerpoint/2010/main" val="3246832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Классификация </a:t>
            </a:r>
            <a:r>
              <a:rPr lang="ru-RU" sz="3200" dirty="0">
                <a:solidFill>
                  <a:srgbClr val="0070C0"/>
                </a:solidFill>
              </a:rPr>
              <a:t>видов коллективного труда </a:t>
            </a:r>
            <a:r>
              <a:rPr lang="ru-RU" sz="3200" dirty="0" smtClean="0">
                <a:solidFill>
                  <a:srgbClr val="0070C0"/>
                </a:solidFill>
              </a:rPr>
              <a:t> с точки </a:t>
            </a:r>
            <a:r>
              <a:rPr lang="ru-RU" sz="3200" dirty="0">
                <a:solidFill>
                  <a:srgbClr val="0070C0"/>
                </a:solidFill>
              </a:rPr>
              <a:t>зрения - С.А. Козловой.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Она </a:t>
            </a:r>
            <a:r>
              <a:rPr lang="ru-RU" dirty="0"/>
              <a:t>предлагает следующую классификацию:</a:t>
            </a:r>
          </a:p>
          <a:p>
            <a:endParaRPr lang="ru-RU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общий труд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совместный </a:t>
            </a:r>
            <a:r>
              <a:rPr lang="ru-RU" dirty="0"/>
              <a:t>труд;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коллективный труд.</a:t>
            </a:r>
          </a:p>
          <a:p>
            <a:endParaRPr lang="ru-RU" dirty="0"/>
          </a:p>
          <a:p>
            <a:r>
              <a:rPr lang="ru-RU" dirty="0"/>
              <a:t>Общий труд - это труд, который выполняют несколько (или все) детей по еди­ной цели. Форма организации - объединения в подгруппы и индивидуальный труд.</a:t>
            </a:r>
          </a:p>
        </p:txBody>
      </p:sp>
    </p:spTree>
    <p:extLst>
      <p:ext uri="{BB962C8B-B14F-4D97-AF65-F5344CB8AC3E}">
        <p14:creationId xmlns:p14="http://schemas.microsoft.com/office/powerpoint/2010/main" val="3614015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r>
              <a:rPr lang="ru-RU" b="1" dirty="0"/>
              <a:t>Общий труд </a:t>
            </a:r>
            <a:r>
              <a:rPr lang="ru-RU" dirty="0"/>
              <a:t>- это труд, который выполняют несколько (или все) детей по еди­ной цели. Форма организации - объединения в подгруппы и индивидуальный труд</a:t>
            </a:r>
            <a:r>
              <a:rPr lang="ru-RU" dirty="0" smtClean="0"/>
              <a:t>.</a:t>
            </a:r>
          </a:p>
          <a:p>
            <a:endParaRPr lang="ru-RU" b="1" dirty="0"/>
          </a:p>
          <a:p>
            <a:pPr marL="137160" indent="0">
              <a:buNone/>
            </a:pPr>
            <a:r>
              <a:rPr lang="ru-RU" b="1" dirty="0" smtClean="0"/>
              <a:t>Совместный </a:t>
            </a:r>
            <a:r>
              <a:rPr lang="ru-RU" b="1" dirty="0"/>
              <a:t>тру</a:t>
            </a:r>
            <a:r>
              <a:rPr lang="ru-RU" dirty="0"/>
              <a:t>д - труд по подгруппам. В каждой подгруппе свое дело, ре­зультат труда одного ребенка зависит от другого. Участие всех детей необяза­тельно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Коллективный </a:t>
            </a:r>
            <a:r>
              <a:rPr lang="ru-RU" b="1" dirty="0"/>
              <a:t>труд </a:t>
            </a:r>
            <a:r>
              <a:rPr lang="ru-RU" dirty="0"/>
              <a:t>может быть и общим и совместным, но с обязательным включением ситуаций, предполагающих взаимопомощь, поддержку, общую от­ветственность за результат.</a:t>
            </a:r>
          </a:p>
        </p:txBody>
      </p:sp>
    </p:spTree>
    <p:extLst>
      <p:ext uri="{BB962C8B-B14F-4D97-AF65-F5344CB8AC3E}">
        <p14:creationId xmlns:p14="http://schemas.microsoft.com/office/powerpoint/2010/main" val="3716618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78953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Основные виды </a:t>
            </a:r>
            <a:r>
              <a:rPr lang="ru-RU" dirty="0">
                <a:solidFill>
                  <a:srgbClr val="0070C0"/>
                </a:solidFill>
              </a:rPr>
              <a:t>детского труда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348880"/>
            <a:ext cx="6400800" cy="3289920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4000" dirty="0">
                <a:solidFill>
                  <a:schemeClr val="tx1"/>
                </a:solidFill>
              </a:rPr>
              <a:t>самообслуживание, </a:t>
            </a:r>
            <a:endParaRPr lang="ru-RU" sz="4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4000" dirty="0" smtClean="0">
                <a:solidFill>
                  <a:schemeClr val="tx1"/>
                </a:solidFill>
              </a:rPr>
              <a:t>хозяйственно-бытовой </a:t>
            </a:r>
            <a:r>
              <a:rPr lang="ru-RU" sz="4000" dirty="0">
                <a:solidFill>
                  <a:schemeClr val="tx1"/>
                </a:solidFill>
              </a:rPr>
              <a:t>труд</a:t>
            </a:r>
            <a:r>
              <a:rPr lang="ru-RU" sz="4000" dirty="0" smtClean="0">
                <a:solidFill>
                  <a:schemeClr val="tx1"/>
                </a:solidFill>
              </a:rPr>
              <a:t>,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труд в </a:t>
            </a:r>
            <a:r>
              <a:rPr lang="ru-RU" sz="4000" dirty="0" smtClean="0">
                <a:solidFill>
                  <a:schemeClr val="tx1"/>
                </a:solidFill>
              </a:rPr>
              <a:t>природе,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ручной труд. </a:t>
            </a:r>
          </a:p>
        </p:txBody>
      </p:sp>
    </p:spTree>
    <p:extLst>
      <p:ext uri="{BB962C8B-B14F-4D97-AF65-F5344CB8AC3E}">
        <p14:creationId xmlns:p14="http://schemas.microsoft.com/office/powerpoint/2010/main" val="429362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rgbClr val="0070C0"/>
                </a:solidFill>
              </a:rPr>
              <a:t>Самообслуживание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направлено </a:t>
            </a:r>
            <a:r>
              <a:rPr lang="ru-RU" sz="4000" dirty="0"/>
              <a:t>на уход за собой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(</a:t>
            </a:r>
            <a:r>
              <a:rPr lang="ru-RU" sz="4000" dirty="0"/>
              <a:t>умывание, раздевание, одевание, уборка постели, подготовка рабочего места и т. п.). </a:t>
            </a:r>
          </a:p>
        </p:txBody>
      </p:sp>
    </p:spTree>
    <p:extLst>
      <p:ext uri="{BB962C8B-B14F-4D97-AF65-F5344CB8AC3E}">
        <p14:creationId xmlns:p14="http://schemas.microsoft.com/office/powerpoint/2010/main" val="11396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758057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Хозяйственно-бытовой труд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6400800" cy="328992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2300" dirty="0" smtClean="0">
                <a:solidFill>
                  <a:schemeClr val="tx1"/>
                </a:solidFill>
              </a:rPr>
              <a:t> </a:t>
            </a:r>
            <a:r>
              <a:rPr lang="ru-RU" sz="12300" dirty="0">
                <a:solidFill>
                  <a:schemeClr val="tx1"/>
                </a:solidFill>
              </a:rPr>
              <a:t>необходим в повседневной жизни детского сада, хотя его результаты по сравнению с другими видами их трудовой деятельности и не столь заметны. </a:t>
            </a:r>
            <a:endParaRPr lang="ru-RU" sz="12300" dirty="0" smtClean="0">
              <a:solidFill>
                <a:schemeClr val="tx1"/>
              </a:solidFill>
            </a:endParaRPr>
          </a:p>
          <a:p>
            <a:pPr algn="l"/>
            <a:r>
              <a:rPr lang="ru-RU" sz="12300" dirty="0" smtClean="0">
                <a:solidFill>
                  <a:schemeClr val="tx1"/>
                </a:solidFill>
              </a:rPr>
              <a:t>Этот </a:t>
            </a:r>
            <a:r>
              <a:rPr lang="ru-RU" sz="12300" dirty="0">
                <a:solidFill>
                  <a:schemeClr val="tx1"/>
                </a:solidFill>
              </a:rPr>
              <a:t>труд направлен </a:t>
            </a:r>
            <a:r>
              <a:rPr lang="ru-RU" sz="12300" dirty="0" smtClean="0">
                <a:solidFill>
                  <a:schemeClr val="tx1"/>
                </a:solidFill>
              </a:rPr>
              <a:t>на </a:t>
            </a:r>
            <a:r>
              <a:rPr lang="ru-RU" sz="12300" dirty="0">
                <a:solidFill>
                  <a:schemeClr val="tx1"/>
                </a:solidFill>
              </a:rPr>
              <a:t>поддержание чистоты и порядка в помещении и на участке, помощь взрослым при организации режимных процессов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68410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rgbClr val="0070C0"/>
                </a:solidFill>
              </a:rPr>
              <a:t>Труд в природе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предусматривает </a:t>
            </a:r>
            <a:r>
              <a:rPr lang="ru-RU" sz="4400" dirty="0"/>
              <a:t>участие детей в уходе за растениями и животными, выращивание растений в уголке природы, на огороде, в цветнике.</a:t>
            </a:r>
          </a:p>
        </p:txBody>
      </p:sp>
    </p:spTree>
    <p:extLst>
      <p:ext uri="{BB962C8B-B14F-4D97-AF65-F5344CB8AC3E}">
        <p14:creationId xmlns:p14="http://schemas.microsoft.com/office/powerpoint/2010/main" val="340099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Ручной труд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изготовление </a:t>
            </a:r>
            <a:r>
              <a:rPr lang="ru-RU" dirty="0"/>
              <a:t>предметов из разнообразных материалов: картона, бумаги, дерева, природного материала (шишек, желудей, соломы, коры, кукурузных початков, косточек персика), бросового материала (катушек, коробок) с использованием меха, перьев, обрезков ткани и т, п. — осуществляется в старших группах детского сада. </a:t>
            </a:r>
          </a:p>
        </p:txBody>
      </p:sp>
    </p:spTree>
    <p:extLst>
      <p:ext uri="{BB962C8B-B14F-4D97-AF65-F5344CB8AC3E}">
        <p14:creationId xmlns:p14="http://schemas.microsoft.com/office/powerpoint/2010/main" val="1850100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Формы организации трудовой деятельности дошкольников: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Труд детей дошкольного возраста в детском саду организуется в трех основных формах</a:t>
            </a:r>
            <a:r>
              <a:rPr lang="ru-RU" sz="3600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 </a:t>
            </a:r>
            <a:r>
              <a:rPr lang="ru-RU" sz="3600" dirty="0"/>
              <a:t>в форме поручений</a:t>
            </a:r>
            <a:r>
              <a:rPr lang="ru-RU" sz="3600" dirty="0" smtClean="0"/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 </a:t>
            </a:r>
            <a:r>
              <a:rPr lang="ru-RU" sz="3600" dirty="0"/>
              <a:t>дежурств, </a:t>
            </a:r>
            <a:endParaRPr lang="ru-RU" sz="3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/>
              <a:t> </a:t>
            </a:r>
            <a:r>
              <a:rPr lang="ru-RU" sz="3600" dirty="0" smtClean="0"/>
              <a:t>коллективной </a:t>
            </a:r>
            <a:r>
              <a:rPr lang="ru-RU" sz="3600" dirty="0"/>
              <a:t>трудовой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4015861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Поручения —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</a:t>
            </a:r>
            <a:r>
              <a:rPr lang="ru-RU" dirty="0"/>
              <a:t>задания, которые воспитатель эпизодически дает одному или нескольким детям, учитывая их возрастные и индивидуальные особенности, наличие опыта, а также воспитательные задачи. Поручения могут быть кратковременными или длительными, индивидуальными или общими, простыми (содержащими в себе одно несложное конкретное действие) или более сложными, включающими в себя целую цепь последовательных 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3049572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По форме организации трудовые поручения могут </a:t>
            </a:r>
            <a:r>
              <a:rPr lang="ru-RU" b="1" dirty="0" smtClean="0"/>
              <a:t>быть: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индивидуальными,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подгрупповыми</a:t>
            </a:r>
            <a:r>
              <a:rPr lang="ru-RU" dirty="0"/>
              <a:t>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общими;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1" dirty="0" smtClean="0"/>
              <a:t>по продолжительности: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dirty="0"/>
              <a:t>кратковременными или дли­тельными,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постоянными </a:t>
            </a:r>
            <a:r>
              <a:rPr lang="ru-RU" dirty="0"/>
              <a:t>или одноразовыми: </a:t>
            </a:r>
            <a:endParaRPr lang="ru-RU" dirty="0" smtClean="0"/>
          </a:p>
          <a:p>
            <a:r>
              <a:rPr lang="ru-RU" b="1" dirty="0" smtClean="0"/>
              <a:t>по </a:t>
            </a:r>
            <a:r>
              <a:rPr lang="ru-RU" b="1" dirty="0"/>
              <a:t>содержанию </a:t>
            </a:r>
            <a:r>
              <a:rPr lang="ru-RU" dirty="0"/>
              <a:t>- соответствовать видам труда.</a:t>
            </a:r>
          </a:p>
        </p:txBody>
      </p:sp>
    </p:spTree>
    <p:extLst>
      <p:ext uri="{BB962C8B-B14F-4D97-AF65-F5344CB8AC3E}">
        <p14:creationId xmlns:p14="http://schemas.microsoft.com/office/powerpoint/2010/main" val="35748252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460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Труд  дошкольников</vt:lpstr>
      <vt:lpstr>Основные виды детского труда:</vt:lpstr>
      <vt:lpstr>Самообслуживание</vt:lpstr>
      <vt:lpstr>Хозяйственно-бытовой труд </vt:lpstr>
      <vt:lpstr>Труд в природе </vt:lpstr>
      <vt:lpstr>Ручной труд </vt:lpstr>
      <vt:lpstr>Формы организации трудовой деятельности дошкольников:</vt:lpstr>
      <vt:lpstr>Поручения — </vt:lpstr>
      <vt:lpstr>Презентация PowerPoint</vt:lpstr>
      <vt:lpstr>Дежурства</vt:lpstr>
      <vt:lpstr>Классификация видов коллективного труда  с точки зрения - С.А. Козловой.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User7</dc:creator>
  <cp:lastModifiedBy>User7</cp:lastModifiedBy>
  <cp:revision>5</cp:revision>
  <dcterms:created xsi:type="dcterms:W3CDTF">2016-11-08T17:22:23Z</dcterms:created>
  <dcterms:modified xsi:type="dcterms:W3CDTF">2016-11-27T10:19:50Z</dcterms:modified>
</cp:coreProperties>
</file>