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72" r:id="rId4"/>
    <p:sldId id="259" r:id="rId5"/>
    <p:sldId id="260" r:id="rId6"/>
    <p:sldId id="261" r:id="rId7"/>
    <p:sldId id="262" r:id="rId8"/>
    <p:sldId id="263" r:id="rId9"/>
    <p:sldId id="273" r:id="rId10"/>
    <p:sldId id="274" r:id="rId11"/>
    <p:sldId id="275" r:id="rId12"/>
    <p:sldId id="276" r:id="rId13"/>
    <p:sldId id="277" r:id="rId14"/>
    <p:sldId id="278" r:id="rId15"/>
    <p:sldId id="27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3.png"/><Relationship Id="rId7" Type="http://schemas.openxmlformats.org/officeDocument/2006/relationships/image" Target="../media/image20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9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fs00.infourok.ru/images/doc/184/211324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1472" y="1357299"/>
            <a:ext cx="800105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Областной конкурс: «Твой выбор»</a:t>
            </a:r>
          </a:p>
          <a:p>
            <a:pPr algn="r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</a:p>
          <a:p>
            <a:pPr algn="r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Номинация: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Депутат местного самоуправления.</a:t>
            </a:r>
          </a:p>
          <a:p>
            <a:pPr algn="r"/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Личность. Дела. Инициативы.</a:t>
            </a:r>
          </a:p>
          <a:p>
            <a:pPr algn="r"/>
            <a:endParaRPr lang="ru-RU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название работы:</a:t>
            </a: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«Патриотизм доказывается делом»</a:t>
            </a:r>
          </a:p>
          <a:p>
            <a:pPr algn="ctr"/>
            <a:endParaRPr lang="ru-RU" sz="28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786314" y="3714752"/>
            <a:ext cx="3714776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Выполнила: Воронова Надежда,                                                              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Обучающаяся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«А» класса                                                              МБОУ «</a:t>
            </a:r>
            <a:r>
              <a:rPr kumimoji="0" lang="ru-RU" sz="20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Сергачская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СОШ №3»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5984" y="5786454"/>
            <a:ext cx="514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Г. Сергач, 2016 г.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humormemespicturesgallery.com/data_images/56ac4b248cda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4" name="Picture 6" descr="http://nachalo4ka.ru/wp-content/uploads/2014/09/0_6cd25_bf0a14be_XXXL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846519">
            <a:off x="6913347" y="558113"/>
            <a:ext cx="2341560" cy="5814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14348" y="285728"/>
            <a:ext cx="72152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Личность. Дела. Инициативы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1142984"/>
            <a:ext cx="8501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2015 г. Молодежной палатой инициирован проект «Обустройство спортивной и игровой площадки на пос. Юбилейном по программе «Местная инициатива».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Admin\Desktop\депутат конкурс\Детская площадка\zna4MAqeYsc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58016" y="1857364"/>
            <a:ext cx="2000264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Admin\Desktop\депутат конкурс\Детская площадка\4.PN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1785926"/>
            <a:ext cx="350046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Admin\Desktop\депутат конкурс\Детская площадка\etkDaWrACao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285852" y="4357694"/>
            <a:ext cx="321471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928926" y="785794"/>
            <a:ext cx="2071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Наш ПРОЕКТ:</a:t>
            </a:r>
            <a:endParaRPr lang="ru-RU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C:\Users\Admin\Desktop\депутат конкурс\Детская площадка\6.PN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643306" y="1857364"/>
            <a:ext cx="2865117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Admin\Desktop\депутат конкурс\Детская площадка\4-PqT5ziLmo.jpg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643438" y="4357694"/>
            <a:ext cx="342902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humormemespicturesgallery.com/data_images/56ac4b248cda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4" name="Picture 6" descr="http://nachalo4ka.ru/wp-content/uploads/2014/09/0_6cd25_bf0a14be_XXXL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846519">
            <a:off x="6913347" y="558113"/>
            <a:ext cx="2341560" cy="5814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14348" y="285728"/>
            <a:ext cx="72152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Личность. Дела. Инициативы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57752" y="1571612"/>
            <a:ext cx="407196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Друзья, масса отличнейших мероприятий выпали на день города. Благодаря дружной команде Молодежной палаты, состоялся </a:t>
            </a: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первый в Сергаче </a:t>
            </a:r>
            <a:r>
              <a:rPr lang="ru-RU" sz="20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карвингбатл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собравший не мало участников. Побороться за призовые места пришли и стар и млад, каждый из участников за отведенное время вырезали фигурки по арбузу, тем самым показывая свой уникальный талант.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0100" y="785794"/>
            <a:ext cx="6643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Карвингбатл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на День города</a:t>
            </a:r>
            <a:endParaRPr lang="ru-RU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Admin\Desktop\депутат конкурс\Карвинг День города\7t0aRkOHHKk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3929066"/>
            <a:ext cx="428628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Admin\Desktop\депутат конкурс\Карвинг День города\ApCEkST6Jus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8596" y="1285860"/>
            <a:ext cx="392909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humormemespicturesgallery.com/data_images/56ac4b248cda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4" name="Picture 6" descr="http://nachalo4ka.ru/wp-content/uploads/2014/09/0_6cd25_bf0a14be_XXXL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846519">
            <a:off x="6913347" y="558113"/>
            <a:ext cx="2341560" cy="5814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14348" y="285728"/>
            <a:ext cx="72152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Личность. Дела. Инициативы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57752" y="1571612"/>
            <a:ext cx="35719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Сергаче 11 сентября 2016 года состоялся общегородской Крестный Ход Всероссийского Дня Трезвости.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Admin\Desktop\депутат конкурс\Ковчег\DSC00579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1571612"/>
            <a:ext cx="428628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Admin\Desktop\депутат конкурс\Ковчег\xiGgaZOtwxA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43438" y="3071810"/>
            <a:ext cx="428628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85720" y="857232"/>
            <a:ext cx="7643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Деятельность православной молодежной организации «КОВЧЕГ»</a:t>
            </a:r>
            <a:endParaRPr lang="ru-RU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humormemespicturesgallery.com/data_images/56ac4b248cda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4" name="Picture 6" descr="http://nachalo4ka.ru/wp-content/uploads/2014/09/0_6cd25_bf0a14be_XXXL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846519">
            <a:off x="6913347" y="558113"/>
            <a:ext cx="2341560" cy="5814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14348" y="285728"/>
            <a:ext cx="72152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Личность. Дела. Инициативы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Admin\Desktop\депутат конкурс\Крым\xJ-L3EYGBEs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3643314"/>
            <a:ext cx="4429156" cy="3044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Admin\Desktop\депутат конкурс\Крым\dI7VOYaSrPs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14942" y="1500174"/>
            <a:ext cx="321471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Admin\Desktop\депутат конкурс\Крым\8.PN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14942" y="3286124"/>
            <a:ext cx="364333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0" y="928670"/>
            <a:ext cx="8358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Акция: «Крым»</a:t>
            </a: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в поддержку русскоязычного населения Украины</a:t>
            </a:r>
            <a:endParaRPr lang="ru-RU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C:\Users\Admin\Desktop\депутат конкурс\Крым\zDqfGvHAhCM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85720" y="1357298"/>
            <a:ext cx="442915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humormemespicturesgallery.com/data_images/56ac4b248cda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4" name="Picture 6" descr="http://nachalo4ka.ru/wp-content/uploads/2014/09/0_6cd25_bf0a14be_XXXL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846519">
            <a:off x="6913347" y="558113"/>
            <a:ext cx="2341560" cy="5814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14348" y="285728"/>
            <a:ext cx="72152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Личность. Дела. Инициативы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1071546"/>
            <a:ext cx="48577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"Будь </a:t>
            </a:r>
            <a:r>
              <a:rPr lang="ru-RU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спортивным-будь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успешным!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-под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таким девизом прошла IХ Спартакиада законодательных органов власти Нижегородской области, посвященная 400-летию памяти гражданина Минина. Наша команда из Сергача заняла II место в эстафете на коньках (г. Володарск). 3 июня соревнования проходили в г. Бор.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4000504"/>
            <a:ext cx="35719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Сергаче в 4-ый раз стартовал 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Спринт-малышок!!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Много детей, улыбок, смеха, хорошего настроения и спортивного задора родителей малышей слились в красивый праздник мамочек и детишек!!!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Молодежная палата, я вас люблю!!! На снимке: все готово, скоро стартуем!!!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Users\Admin\Desktop\депутат конкурс\Спринт-малышок\kTYw21p-Q1Q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44" y="1000108"/>
            <a:ext cx="392909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Admin\Desktop\депутат конкурс\Спартакиада\1vGpqW2d06I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86248" y="3357562"/>
            <a:ext cx="428628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humormemespicturesgallery.com/data_images/56ac4b248cda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4" name="Picture 6" descr="http://nachalo4ka.ru/wp-content/uploads/2014/09/0_6cd25_bf0a14be_XXXL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846519">
            <a:off x="6913347" y="558113"/>
            <a:ext cx="2341560" cy="5814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14348" y="285728"/>
            <a:ext cx="72152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Личность. Дела. Инициативы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Admin\Desktop\депутат конкурс\фотки с выступлений\54Dadv4-bSo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928670"/>
            <a:ext cx="3929090" cy="314327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Admin\Desktop\депутат конкурс\фотки с выступлений\bT8jXvSySlo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29124" y="3786190"/>
            <a:ext cx="4572032" cy="2946347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500562" y="1071547"/>
            <a:ext cx="442915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Депутат 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(«народный трибун»)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это избранник народа, который должен сделать все, чтобы жизнь города и его жителей с каждым днём становилась лучше. Этот человек должен быть образованным, компетентным, ответственным, отзывчивым и стремящимся помочь людям. Он должен держать слово перед избирателями, быть 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ПАТРИОТОМ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4286256"/>
            <a:ext cx="39290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Моя мама по праву является народным Депутатом. Мне есть кем гордиться и на кого </a:t>
            </a:r>
            <a:r>
              <a:rPr lang="ru-RU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равняться!</a:t>
            </a:r>
            <a:endParaRPr lang="ru-RU" sz="24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humormemespicturesgallery.com/data_images/56ac4b248cda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4" name="Picture 6" descr="http://nachalo4ka.ru/wp-content/uploads/2014/09/0_6cd25_bf0a14be_XXXL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846519">
            <a:off x="6913347" y="558113"/>
            <a:ext cx="2341560" cy="58147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14348" y="714356"/>
            <a:ext cx="72866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Моя мама - ДЕПУТАТ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1500174"/>
            <a:ext cx="8929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5124" name="Picture 4" descr="C:\Users\Admin\Desktop\депутат конкурс\HR1CzG1N4U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1285860"/>
            <a:ext cx="4591522" cy="5357850"/>
          </a:xfrm>
          <a:prstGeom prst="ellipse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072066" y="1643050"/>
            <a:ext cx="392909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Быть депутатом – дело непростое. А если  она еще заботливая мать двоих детей, учитель в школе и просто неравнодушный человек, то это вдвойне труднее.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 это ее призвание.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Ведь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помогать людям – жизненное кредо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моей мамы.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humormemespicturesgallery.com/data_images/56ac4b248cda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4" name="Picture 6" descr="http://nachalo4ka.ru/wp-content/uploads/2014/09/0_6cd25_bf0a14be_XXXL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846519">
            <a:off x="6913347" y="558113"/>
            <a:ext cx="2341560" cy="58147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14348" y="1785926"/>
            <a:ext cx="78581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Пора вставать! Ты знаешь сам, какое время наступило; В ком чувство долга не остыло, кто сердцем неподкупно прям, в ком дарованье, сила, меткость, тому теперь не должно спать...</a:t>
            </a:r>
          </a:p>
          <a:p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2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Н.А. Некрасов. Поэт и гражданин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humormemespicturesgallery.com/data_images/56ac4b248cda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4" name="Picture 6" descr="http://nachalo4ka.ru/wp-content/uploads/2014/09/0_6cd25_bf0a14be_XXXL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846519">
            <a:off x="6913347" y="558113"/>
            <a:ext cx="2341560" cy="581476"/>
          </a:xfrm>
          <a:prstGeom prst="rect">
            <a:avLst/>
          </a:prstGeom>
          <a:noFill/>
        </p:spPr>
      </p:pic>
      <p:pic>
        <p:nvPicPr>
          <p:cNvPr id="4" name="Рисунок 3" descr="C:\Users\Admin\Desktop\депутат конкурс\Предвыборная кампания\27837842_378124604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34" y="1357298"/>
            <a:ext cx="3857652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500562" y="1500174"/>
            <a:ext cx="4429156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Наталья Юрьевна Воронова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36 лет. Уроженка г. Сергача. После окончания АГПИ им. А.П. Гайдара работала в родной школе №3 в должности старшей вожатой, с 2008 г. – Заместителем директора по ВР.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 лет  является  членом Молодежной палаты  при Земском собрании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Сергачского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13 сентября – депутат Городской Думы г. Сергача.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Наталья Воронова – молодой, инициативный и энергичный человек, неравнодушный к судьбе родного города, к судьбе России, к судьбе Сергача.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714612" y="785794"/>
            <a:ext cx="314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Личность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humormemespicturesgallery.com/data_images/56ac4b248cda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4" name="Picture 6" descr="http://nachalo4ka.ru/wp-content/uploads/2014/09/0_6cd25_bf0a14be_XXXL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846519">
            <a:off x="6913347" y="558113"/>
            <a:ext cx="2341560" cy="5814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43438" y="1857364"/>
            <a:ext cx="435771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это время с ее участием было проведено множество проектов, мероприятий, акций, которые полюбились жителям нашего города.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Ее команда оказывает  помощь ветеранам ВОВ, людям с ограниченными возможностями, детям, находящимся в трудной жизненной ситуации.</a:t>
            </a:r>
          </a:p>
          <a:p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Наталья Воронова: </a:t>
            </a:r>
            <a:r>
              <a:rPr lang="ru-RU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«Сделано много, но предстоит сделать еще больше! Мы, молодая команда единомышленников, всегда держим руку  на пульсе жизни!»</a:t>
            </a:r>
          </a:p>
          <a:p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857232"/>
            <a:ext cx="8143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«Рука всегда  на пульсе жизни!»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2" name="Рисунок 11" descr="C:\Users\Admin\Desktop\депутат конкурс\фотки с выступлений\8BY1IyATNac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1643050"/>
            <a:ext cx="435771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Admin\Desktop\депутат конкурс\Велопробег\zK1_ZraV2zg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4282" y="3643314"/>
            <a:ext cx="435771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humormemespicturesgallery.com/data_images/56ac4b248cda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4" name="Picture 6" descr="http://nachalo4ka.ru/wp-content/uploads/2014/09/0_6cd25_bf0a14be_XXXL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846519">
            <a:off x="6913347" y="558113"/>
            <a:ext cx="2341560" cy="58147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20" y="357166"/>
            <a:ext cx="7572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Личность. Дела. Инициативы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1285860"/>
            <a:ext cx="800105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участии МОЛОДЕЖНОЙ ПАЛАТЫ, в нашем городе 27 апреля было организовано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мега-позитивное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мероприятие, направленное на здоровый образ жизни </a:t>
            </a: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"Живи, Твори, Мечтай!"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Круто, быть не только организатором, но и участником среди такой классной молодежи!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Admin\Desktop\депутат конкурс\акция\L9840jtMJgc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472" y="3000372"/>
            <a:ext cx="485778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Admin\Desktop\депутат конкурс\акция\JYUf86aV9NM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57818" y="2714620"/>
            <a:ext cx="3429024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500166" y="857232"/>
            <a:ext cx="52864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Акция: "Живи, Твори, Мечтай!" </a:t>
            </a:r>
            <a:endParaRPr lang="ru-RU" sz="20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humormemespicturesgallery.com/data_images/56ac4b248cda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4" name="Picture 6" descr="http://nachalo4ka.ru/wp-content/uploads/2014/09/0_6cd25_bf0a14be_XXXL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846519">
            <a:off x="6913347" y="558113"/>
            <a:ext cx="2341560" cy="5814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28662" y="357166"/>
            <a:ext cx="60722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Личность. Дела. Инициативы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Admin\Desktop\депутат конкурс\Акция Георгиевская лента\F7-9dhO5G4k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1059438" flipH="1">
            <a:off x="198180" y="2092720"/>
            <a:ext cx="414340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Admin\Desktop\депутат конкурс\Акция Георгиевская лента\toEcHqov0jw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498040">
            <a:off x="5023560" y="2188636"/>
            <a:ext cx="378621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357290" y="1000108"/>
            <a:ext cx="6500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Акция: «Георгиевская лента»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Admin\Desktop\депутат конкурс\Акция Георгиевская лента\ERq7ZmUav3s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00298" y="3929066"/>
            <a:ext cx="4143404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humormemespicturesgallery.com/data_images/56ac4b248cda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4" name="Picture 6" descr="http://nachalo4ka.ru/wp-content/uploads/2014/09/0_6cd25_bf0a14be_XXXL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846519">
            <a:off x="6913347" y="558113"/>
            <a:ext cx="2341560" cy="5814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28662" y="357166"/>
            <a:ext cx="63579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Личность. Дела. Инициативы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Admin\Desktop\депутат конкурс\Бардовский вечер\y_0ff31d45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428736"/>
            <a:ext cx="3293745" cy="4942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000232" y="928670"/>
            <a:ext cx="47149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Бардовский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вечер</a:t>
            </a:r>
            <a:endParaRPr lang="ru-RU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Admin\Desktop\депутат конкурс\Бардовский вечер\y_560dfc5b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68" y="2143116"/>
            <a:ext cx="5286412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humormemespicturesgallery.com/data_images/56ac4b248cda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4" name="Picture 6" descr="http://nachalo4ka.ru/wp-content/uploads/2014/09/0_6cd25_bf0a14be_XXXL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846519">
            <a:off x="6913347" y="558113"/>
            <a:ext cx="2341560" cy="5814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596" y="285728"/>
            <a:ext cx="74295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Личность. Дела. Инициативы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2844" y="1000108"/>
            <a:ext cx="81439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Велопробег: «Я еду – за ПОБЕДУ!» </a:t>
            </a:r>
          </a:p>
          <a:p>
            <a:pPr algn="ctr"/>
            <a:r>
              <a:rPr lang="ru-RU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честь павших в боях за свободу и независимость нашей Родины</a:t>
            </a:r>
            <a:endParaRPr lang="ru-RU" sz="20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Users\Admin\Desktop\депутат конкурс\Велопробег\Mh3GIzoeeu4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1714488"/>
            <a:ext cx="500066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Admin\Desktop\депутат конкурс\Велопробег\gxzmvSNM9hk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86248" y="3429000"/>
            <a:ext cx="4714908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722</Words>
  <PresentationFormat>Экран (4:3)</PresentationFormat>
  <Paragraphs>53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49</cp:revision>
  <dcterms:created xsi:type="dcterms:W3CDTF">2016-10-28T20:48:42Z</dcterms:created>
  <dcterms:modified xsi:type="dcterms:W3CDTF">2016-11-27T14:07:05Z</dcterms:modified>
</cp:coreProperties>
</file>