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0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04800"/>
            <a:ext cx="701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Золотая  осень 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(1часть)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3" name="Picture 3" descr="C:\Users\админ\Desktop\фото\IMG_10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676400"/>
            <a:ext cx="7848600" cy="490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фото\IMG_1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28600" y="381000"/>
            <a:ext cx="8686800" cy="6172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фото\IMG_1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\Desktop\фото\IMG_10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81000" y="457200"/>
            <a:ext cx="84582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\Desktop\фото\IMG_1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28600" y="304800"/>
            <a:ext cx="85344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\Desktop\фото\IMG_10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228600"/>
            <a:ext cx="7772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дмин\Desktop\фото\IMG_1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81000" y="304800"/>
            <a:ext cx="84582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дмин\Desktop\фото\IMG_1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81000" y="457200"/>
            <a:ext cx="85344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фото\IMG_11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</a:p>
          <a:p>
            <a:pPr algn="ctr"/>
            <a:endParaRPr lang="ru-RU" dirty="0" smtClean="0"/>
          </a:p>
          <a:p>
            <a:pPr algn="ctr"/>
            <a:endParaRPr lang="ru-RU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1676400"/>
            <a:ext cx="5562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10</Words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pc</cp:lastModifiedBy>
  <cp:revision>16</cp:revision>
  <dcterms:created xsi:type="dcterms:W3CDTF">2012-10-25T20:29:13Z</dcterms:created>
  <dcterms:modified xsi:type="dcterms:W3CDTF">2016-11-27T11:40:10Z</dcterms:modified>
</cp:coreProperties>
</file>