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0" r:id="rId2"/>
    <p:sldId id="266" r:id="rId3"/>
    <p:sldId id="267" r:id="rId4"/>
    <p:sldId id="269" r:id="rId5"/>
    <p:sldId id="271" r:id="rId6"/>
    <p:sldId id="272" r:id="rId7"/>
    <p:sldId id="273" r:id="rId8"/>
    <p:sldId id="276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304800"/>
            <a:ext cx="7010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Золотая  осень 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(2часть)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5363" name="Picture 3" descr="C:\Users\админ\Desktop\фото\IMG_10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666875"/>
            <a:ext cx="8305800" cy="5191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админ\Desktop\фото\IMG_10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1" y="228600"/>
            <a:ext cx="81534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админ\Desktop\фото\IMG_10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28600" y="457200"/>
            <a:ext cx="86868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админ\Desktop\фото\IMG_10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1" y="304800"/>
            <a:ext cx="84582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админ\Desktop\фото\IMG_10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52400"/>
            <a:ext cx="86106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админ\Desktop\фото\IMG_10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304800"/>
            <a:ext cx="8610600" cy="6248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админ\Desktop\фото\IMG_11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фото\IMG_11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   </a:t>
            </a:r>
          </a:p>
          <a:p>
            <a:pPr algn="ctr"/>
            <a:endParaRPr lang="ru-RU" dirty="0" smtClean="0"/>
          </a:p>
          <a:p>
            <a:pPr algn="ctr"/>
            <a:endParaRPr lang="ru-RU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2600" y="1676400"/>
            <a:ext cx="55626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10</Words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pc</cp:lastModifiedBy>
  <cp:revision>14</cp:revision>
  <dcterms:created xsi:type="dcterms:W3CDTF">2012-10-25T20:29:13Z</dcterms:created>
  <dcterms:modified xsi:type="dcterms:W3CDTF">2016-11-27T11:42:02Z</dcterms:modified>
</cp:coreProperties>
</file>