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4"/>
  </p:notesMasterIdLst>
  <p:sldIdLst>
    <p:sldId id="264" r:id="rId4"/>
    <p:sldId id="292" r:id="rId5"/>
    <p:sldId id="299" r:id="rId6"/>
    <p:sldId id="300" r:id="rId7"/>
    <p:sldId id="298" r:id="rId8"/>
    <p:sldId id="301" r:id="rId9"/>
    <p:sldId id="302" r:id="rId10"/>
    <p:sldId id="303" r:id="rId11"/>
    <p:sldId id="297" r:id="rId12"/>
    <p:sldId id="29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3651" autoAdjust="0"/>
  </p:normalViewPr>
  <p:slideViewPr>
    <p:cSldViewPr>
      <p:cViewPr varScale="1">
        <p:scale>
          <a:sx n="75" d="100"/>
          <a:sy n="75" d="100"/>
        </p:scale>
        <p:origin x="104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EC775-880C-44CB-8AE2-3269D895F24F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310F0-22F4-44BC-9418-29B3E407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0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11/25/2016 9:47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154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1370012"/>
          </a:xfrm>
        </p:spPr>
        <p:txBody>
          <a:bodyPr/>
          <a:lstStyle/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000" dirty="0" err="1" smtClean="0">
                <a:solidFill>
                  <a:schemeClr val="tx2">
                    <a:lumMod val="90000"/>
                  </a:schemeClr>
                </a:solidFill>
              </a:rPr>
              <a:t>Немчинович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 Людмила Витальевна</a:t>
            </a:r>
            <a:endParaRPr lang="ru-RU" sz="3000" b="0" i="0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Учитель химии</a:t>
            </a:r>
            <a:endParaRPr lang="ru-RU" sz="3000" b="0" i="0" dirty="0" smtClean="0">
              <a:solidFill>
                <a:schemeClr val="tx2">
                  <a:lumMod val="90000"/>
                </a:schemeClr>
              </a:solidFill>
            </a:endParaRPr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ГБОУ СОШ № 459 Пушкинского района</a:t>
            </a:r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Санкт-Петербург </a:t>
            </a:r>
          </a:p>
          <a:p>
            <a:pPr marL="0" indent="0" algn="l">
              <a:lnSpc>
                <a:spcPct val="90000"/>
              </a:lnSpc>
              <a:spcBef>
                <a:spcPts val="0"/>
              </a:spcBef>
              <a:buNone/>
            </a:pPr>
            <a:endParaRPr lang="ru-RU" b="0" i="0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539552" y="764704"/>
            <a:ext cx="8136904" cy="1384994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8000" dirty="0" smtClean="0">
                <a:solidFill>
                  <a:schemeClr val="tx2">
                    <a:lumMod val="90000"/>
                  </a:schemeClr>
                </a:solidFill>
                <a:latin typeface="Calibri"/>
                <a:cs typeface="Arial"/>
              </a:rPr>
              <a:t>Газообразные вещества</a:t>
            </a:r>
            <a:endParaRPr lang="ru-RU" sz="8000" b="0" i="1" u="none" strike="noStrike" spc="-150" baseline="0" dirty="0">
              <a:solidFill>
                <a:schemeClr val="tx2">
                  <a:lumMod val="90000"/>
                </a:schemeClr>
              </a:solidFill>
              <a:latin typeface="Calibri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Рефлексивный тест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809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smtClean="0"/>
              <a:t>Узнал(а) </a:t>
            </a:r>
            <a:r>
              <a:rPr lang="ru-RU" dirty="0"/>
              <a:t>много нового. </a:t>
            </a:r>
          </a:p>
          <a:p>
            <a:pPr>
              <a:buNone/>
            </a:pPr>
            <a:r>
              <a:rPr lang="ru-RU" dirty="0"/>
              <a:t>2. Мне это пригодится в жизни. </a:t>
            </a:r>
          </a:p>
          <a:p>
            <a:pPr>
              <a:buNone/>
            </a:pPr>
            <a:r>
              <a:rPr lang="ru-RU" dirty="0"/>
              <a:t>3. Было над чем подумать. </a:t>
            </a:r>
          </a:p>
          <a:p>
            <a:pPr>
              <a:buNone/>
            </a:pPr>
            <a:r>
              <a:rPr lang="ru-RU" dirty="0"/>
              <a:t>4. На возникшие вопросы я получил(а) ответ. </a:t>
            </a:r>
          </a:p>
          <a:p>
            <a:pPr>
              <a:buNone/>
            </a:pPr>
            <a:r>
              <a:rPr lang="ru-RU" dirty="0"/>
              <a:t>5. Поработала добросовестно, цель достигнута.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2" name="Picture 4" descr="http://odvin.ru/upload/iblock/108/smayl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77072"/>
            <a:ext cx="1941513" cy="193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f4.mylove.ru/OO1pZzCfz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172" y="4077072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39277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</a:t>
            </a:r>
            <a:br>
              <a:rPr lang="ru-RU" dirty="0" smtClean="0"/>
            </a:br>
            <a:r>
              <a:rPr lang="ru-RU" dirty="0" smtClean="0"/>
              <a:t> «Газообразные вещества»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4352" y="1412776"/>
            <a:ext cx="81186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AutoNum type="arabicPeriod"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кристаллической решётки газообразных веществ: </a:t>
            </a:r>
            <a:endParaRPr lang="ru-RU" sz="3000" dirty="0" smtClean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атомная; б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молекулярная; </a:t>
            </a:r>
          </a:p>
          <a:p>
            <a:pPr lvl="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ионная;  г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водородная</a:t>
            </a:r>
          </a:p>
          <a:p>
            <a:pPr lvl="0">
              <a:spcAft>
                <a:spcPts val="0"/>
              </a:spcAft>
            </a:pPr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Аллотропные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модификации кислорода: </a:t>
            </a:r>
            <a:endParaRPr lang="ru-RU" sz="3000" dirty="0" smtClean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азот и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озон;  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кислород и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озон; 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алмаз и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графит; 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жидкий кислород и твёрдый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кислород</a:t>
            </a:r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49164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 </a:t>
            </a:r>
            <a:br>
              <a:rPr lang="ru-RU" dirty="0" smtClean="0"/>
            </a:br>
            <a:r>
              <a:rPr lang="ru-RU" dirty="0" smtClean="0"/>
              <a:t>«Газообразные вещества»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5168" y="1340768"/>
            <a:ext cx="840783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Молярная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масса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воздуха: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не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существует; 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б) 22,4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г/л; 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29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г/моль; 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г) 22,4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г/моль</a:t>
            </a:r>
          </a:p>
          <a:p>
            <a:pPr marL="342900" lvl="0" indent="-342900">
              <a:spcAft>
                <a:spcPts val="0"/>
              </a:spcAft>
            </a:pPr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Относительная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плотность одного газа по другому показывает: </a:t>
            </a:r>
            <a:endParaRPr lang="ru-RU" sz="3000" dirty="0" smtClean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массу единицы объёма этого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газа; 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на сколько один газ тяжелее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другого;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во сколько раз один газ тяжелее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другого;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на сколько плотность одного газа больше плотности другого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газа</a:t>
            </a:r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14502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832" y="194995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</a:t>
            </a:r>
            <a:br>
              <a:rPr lang="ru-RU" dirty="0" smtClean="0"/>
            </a:br>
            <a:r>
              <a:rPr lang="ru-RU" dirty="0" smtClean="0"/>
              <a:t> «Газообразные вещества»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412776"/>
            <a:ext cx="85373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В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22,4 литрах любого газа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содержится: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1 моль этого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газа;  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6*10</a:t>
            </a:r>
            <a:r>
              <a:rPr lang="ru-RU" sz="3000" baseline="30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23 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моль этого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газа; </a:t>
            </a:r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100 молекул этого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газа;  </a:t>
            </a:r>
          </a:p>
          <a:p>
            <a:pPr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неизвестное число молекул этого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газа</a:t>
            </a:r>
          </a:p>
          <a:p>
            <a:pPr>
              <a:spcAft>
                <a:spcPts val="0"/>
              </a:spcAft>
            </a:pPr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В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молекулах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газов неметаллов - простых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веществах химическая связь: </a:t>
            </a:r>
            <a:endParaRPr lang="ru-RU" sz="3000" dirty="0" smtClean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ковалентная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неполярная; б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ионная; 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ковалентная полярная;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г) водородная</a:t>
            </a:r>
          </a:p>
          <a:p>
            <a:pPr marL="342900" lvl="0" indent="-342900"/>
            <a:endParaRPr lang="ru-RU" sz="3000" dirty="0">
              <a:solidFill>
                <a:schemeClr val="tx2">
                  <a:lumMod val="9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96075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 </a:t>
            </a:r>
            <a:br>
              <a:rPr lang="ru-RU" dirty="0" smtClean="0"/>
            </a:br>
            <a:r>
              <a:rPr lang="ru-RU" dirty="0" smtClean="0"/>
              <a:t>«Газообразные вещества»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12776"/>
            <a:ext cx="8439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Нетоксичными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газы:</a:t>
            </a:r>
          </a:p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 и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;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б) N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NH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CO;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г) </a:t>
            </a:r>
            <a:r>
              <a:rPr lang="ru-RU" sz="3000" dirty="0" err="1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HCl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</a:p>
          <a:p>
            <a:pPr marL="342900" lvl="0" indent="-342900"/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Синтезом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простых веществ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получают газы:</a:t>
            </a:r>
          </a:p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NH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sz="3000" dirty="0" err="1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HCl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б) CO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CH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</a:p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NH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CO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г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O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/>
            <a:endParaRPr lang="ru-RU" sz="3000" dirty="0">
              <a:solidFill>
                <a:schemeClr val="tx2">
                  <a:lumMod val="9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771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 </a:t>
            </a:r>
            <a:br>
              <a:rPr lang="ru-RU" dirty="0" smtClean="0"/>
            </a:br>
            <a:r>
              <a:rPr lang="ru-RU" dirty="0" smtClean="0"/>
              <a:t>«Газообразные вещества»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80247"/>
            <a:ext cx="83212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8. Методом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вытеснения воды собирают газы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NH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sz="3000" dirty="0" err="1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HCl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б) CO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CH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NH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CO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г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O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</a:p>
          <a:p>
            <a:pPr marL="342900" lvl="0" indent="-342900"/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tabLst>
                <a:tab pos="-90170" algn="l"/>
              </a:tabLs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Газы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легче воздуха: </a:t>
            </a:r>
            <a:endParaRPr lang="ru-RU" sz="3000" dirty="0" smtClean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tabLst>
                <a:tab pos="-90170" algn="l"/>
              </a:tabLs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NH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sz="3000" dirty="0" err="1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HCl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б) NH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CH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tabLst>
                <a:tab pos="-90170" algn="l"/>
              </a:tabLs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NH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CO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г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O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31902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</a:t>
            </a:r>
            <a:br>
              <a:rPr lang="ru-RU" dirty="0" smtClean="0"/>
            </a:br>
            <a:r>
              <a:rPr lang="ru-RU" dirty="0" smtClean="0"/>
              <a:t> «Газообразные вещества»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80247"/>
            <a:ext cx="82492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10. Смесь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этих газов взрывоопасна: </a:t>
            </a:r>
            <a:endParaRPr lang="ru-RU" sz="3000" dirty="0" smtClean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O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б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N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/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 NH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CO;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г) N</a:t>
            </a:r>
            <a:r>
              <a:rPr lang="ru-RU" sz="3000" baseline="-25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ru-RU" sz="3000" baseline="-25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</a:p>
          <a:p>
            <a:pPr marL="342900" lvl="0" indent="-342900"/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11. Если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пробирку с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раствором гидроксида 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кальция пропустить оксид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углерода(IV)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endParaRPr lang="ru-RU" sz="3000" dirty="0" smtClean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раствор: 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покраснеет; 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посинеет;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помутнеет; 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г) не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изменится</a:t>
            </a:r>
            <a:endParaRPr lang="ru-RU" sz="3000" dirty="0">
              <a:solidFill>
                <a:schemeClr val="tx2">
                  <a:lumMod val="9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00456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Тест по теме </a:t>
            </a:r>
            <a:br>
              <a:rPr lang="ru-RU" dirty="0" smtClean="0"/>
            </a:br>
            <a:r>
              <a:rPr lang="ru-RU" dirty="0" smtClean="0"/>
              <a:t>«Газообразные вещества»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0184" y="1580247"/>
            <a:ext cx="8118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12. Газ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который в твёрдом состоянии называют «сухой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лёд»: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аммиак;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б) углекислый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газ;</a:t>
            </a:r>
          </a:p>
          <a:p>
            <a:pPr marL="342900" lvl="0" indent="-342900">
              <a:spcAft>
                <a:spcPts val="0"/>
              </a:spcAft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000" dirty="0" err="1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хлороводород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 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г) пары воды.</a:t>
            </a:r>
            <a:endParaRPr lang="ru-RU" sz="3000" dirty="0">
              <a:solidFill>
                <a:schemeClr val="tx2">
                  <a:lumMod val="9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71190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2132856"/>
            <a:ext cx="8382000" cy="206825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1.  Б         5.  А         9.    Б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2.  Б         6.  Б         10.  А 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3.  В         7.  А         11.  В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4.  А         8.  Г          12.  Б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04403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ue Segoe 4-3 template-template_April-17-2007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E64B3FB-D41B-43EA-9BB3-E80B28B33B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Образцы слайдов презентации (оформление с голубыми лучами)</Template>
  <TotalTime>515</TotalTime>
  <Words>413</Words>
  <Application>Microsoft Office PowerPoint</Application>
  <PresentationFormat>Экран (4:3)</PresentationFormat>
  <Paragraphs>80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Courier New</vt:lpstr>
      <vt:lpstr>Times New Roman</vt:lpstr>
      <vt:lpstr>Wingdings</vt:lpstr>
      <vt:lpstr>Blue Segoe 4-3 template-template_April-17-2007</vt:lpstr>
      <vt:lpstr>Белый текст и шрифт Courier для слайдов с кодом</vt:lpstr>
      <vt:lpstr>Презентация PowerPoint</vt:lpstr>
      <vt:lpstr>Тест по теме  «Газообразные вещества»</vt:lpstr>
      <vt:lpstr>Тест по теме  «Газообразные вещества»</vt:lpstr>
      <vt:lpstr>Тест по теме  «Газообразные вещества»</vt:lpstr>
      <vt:lpstr>Тест по теме  «Газообразные вещества»</vt:lpstr>
      <vt:lpstr>Тест по теме  «Газообразные вещества»</vt:lpstr>
      <vt:lpstr>Тест по теме  «Газообразные вещества»</vt:lpstr>
      <vt:lpstr>Тест по теме  «Газообразные вещества»</vt:lpstr>
      <vt:lpstr>Проверь себя</vt:lpstr>
      <vt:lpstr>Рефлексивный тест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User</dc:creator>
  <cp:keywords/>
  <cp:lastModifiedBy>User</cp:lastModifiedBy>
  <cp:revision>49</cp:revision>
  <dcterms:created xsi:type="dcterms:W3CDTF">2016-11-04T20:39:14Z</dcterms:created>
  <dcterms:modified xsi:type="dcterms:W3CDTF">2016-11-25T22:08:52Z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TC102867099990</vt:lpwstr>
  </property>
</Properties>
</file>