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334000"/>
            <a:ext cx="81534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Поиск информации с использованием компьютера. </a:t>
            </a:r>
            <a:br>
              <a:rPr lang="ru-RU" dirty="0" smtClean="0"/>
            </a:br>
            <a:r>
              <a:rPr lang="ru-RU" dirty="0" smtClean="0"/>
              <a:t>Программные поисковые сервисы.</a:t>
            </a:r>
            <a:endParaRPr lang="ru-RU" dirty="0"/>
          </a:p>
        </p:txBody>
      </p:sp>
      <p:pic>
        <p:nvPicPr>
          <p:cNvPr id="22530" name="Picture 2" descr="Сергей Брин и Ларри Пейдж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590800"/>
            <a:ext cx="4540738" cy="26948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2532" name="Picture 4" descr="Офис Яндекс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3665569" cy="24384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Основные характеристики поисковых систем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4864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u="sng" dirty="0" smtClean="0"/>
              <a:t>Полнота</a:t>
            </a:r>
            <a:r>
              <a:rPr lang="ru-RU" u="sng" dirty="0" smtClean="0"/>
              <a:t> является одной из главнейших характеристик поиска, она представляет собой отношение цифры найденных по запросу информационных документов к их общему числу в интернете, относящихся к данному запросу</a:t>
            </a:r>
            <a:r>
              <a:rPr lang="ru-RU" dirty="0" smtClean="0"/>
              <a:t>. Например, в сети есть 100 страниц имеющих словосочетание «как выбрать авто», а по такому же запросу было отобрано всего 60 из общего количества, то в данном случае полнота поиска составит 0,6. Понятно, что чем полнее сам поиск, тем больше вероятность, что пользователь найдет именно тот документ, который ему необходим, конечно, если он вообще существует.</a:t>
            </a:r>
            <a:endParaRPr lang="ru-RU" cap="all" dirty="0" smtClean="0"/>
          </a:p>
          <a:p>
            <a:pPr algn="just"/>
            <a:r>
              <a:rPr lang="ru-RU" u="sng" dirty="0" smtClean="0"/>
              <a:t>Еще одна основная функция поисковой системы – </a:t>
            </a:r>
            <a:r>
              <a:rPr lang="ru-RU" b="1" u="sng" dirty="0" smtClean="0"/>
              <a:t>точность</a:t>
            </a:r>
            <a:r>
              <a:rPr lang="ru-RU" u="sng" dirty="0" smtClean="0"/>
              <a:t>. Она определяет степень соответствия запросу пользователя найденных страниц в Сети. </a:t>
            </a:r>
            <a:r>
              <a:rPr lang="ru-RU" dirty="0" smtClean="0"/>
              <a:t>К примеру, если по ключевой фразе «как выбрать автомобиль» найдется сотня документов, в половине из них содержится данное словосочетание, а в остальных просто есть в наличии такие слова (как грамотно выбрать </a:t>
            </a:r>
            <a:r>
              <a:rPr lang="ru-RU" dirty="0" err="1" smtClean="0"/>
              <a:t>автомагнитолу</a:t>
            </a:r>
            <a:r>
              <a:rPr lang="ru-RU" dirty="0" smtClean="0"/>
              <a:t>, и установить ее в автомобиль»), то поисковая точность равна 50/100 = 0,5.</a:t>
            </a:r>
            <a:endParaRPr lang="ru-RU" cap="all" dirty="0" smtClean="0"/>
          </a:p>
          <a:p>
            <a:pPr algn="just"/>
            <a:r>
              <a:rPr lang="ru-RU" b="1" u="sng" dirty="0" smtClean="0"/>
              <a:t>Актуальность</a:t>
            </a:r>
            <a:r>
              <a:rPr lang="ru-RU" u="sng" dirty="0" smtClean="0"/>
              <a:t> - Это значимая составляющая поиска, которую характеризует время, проходящее с момента опубликования информации в интернете до занесения ее в индексную базу поисковика.</a:t>
            </a:r>
            <a:br>
              <a:rPr lang="ru-RU" u="sng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638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cap="all" dirty="0" smtClean="0"/>
              <a:t>	</a:t>
            </a:r>
          </a:p>
          <a:p>
            <a:r>
              <a:rPr lang="ru-RU" b="1" u="sng" cap="all" dirty="0" smtClean="0"/>
              <a:t>СКОРОСТЬ ПОИСКА. </a:t>
            </a:r>
            <a:r>
              <a:rPr lang="ru-RU" u="sng" dirty="0" smtClean="0"/>
              <a:t>Такая функция как скорость поиска теснейшим образом связана с так называемой «устойчивостью к нагрузкам». Ежесекундно к поиску обращается огромное количество людей, подобная загруженность требует значительного сокращения времени для обработки одного запроса</a:t>
            </a:r>
            <a:r>
              <a:rPr lang="ru-RU" dirty="0" smtClean="0"/>
              <a:t>. Тут интересы, как поисковой системы, так и пользователя целиком совпадают: посетитель хочет получить результаты как можно быстрее, а поисковая система должна отработать его запрос тоже максимально быстро, чтобы не притормозить обработку последующих запросов.</a:t>
            </a:r>
          </a:p>
          <a:p>
            <a:r>
              <a:rPr lang="ru-RU" b="1" u="sng" cap="all" dirty="0" smtClean="0"/>
              <a:t>НАГЛЯДНОСТЬ. </a:t>
            </a:r>
            <a:r>
              <a:rPr lang="ru-RU" u="sng" dirty="0" smtClean="0"/>
              <a:t>Наглядное представление результатов является важнейшим элементом удобства поиска. По множеству запросов поисковая система находит тысячи, а в некоторых случаях и миллионы разных документов.</a:t>
            </a:r>
            <a:r>
              <a:rPr lang="ru-RU" dirty="0" smtClean="0"/>
              <a:t> Вследствие нечеткости составления ключевых фраз для поиска или его не точности, даже самые первые результаты запроса не всегда имеют только нужные сведения.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b="1" u="sng" dirty="0" err="1" smtClean="0"/>
              <a:t>Поиско́вая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систе́ма</a:t>
            </a:r>
            <a:r>
              <a:rPr lang="ru-RU" u="sng" dirty="0" smtClean="0"/>
              <a:t> — программно-аппаратный комплекс с </a:t>
            </a:r>
            <a:r>
              <a:rPr lang="ru-RU" u="sng" dirty="0" err="1" smtClean="0"/>
              <a:t>веб-интерфейсом</a:t>
            </a:r>
            <a:r>
              <a:rPr lang="ru-RU" u="sng" dirty="0" smtClean="0"/>
              <a:t>, предоставляющий возможность поиска информации в интернете. </a:t>
            </a:r>
          </a:p>
          <a:p>
            <a:pPr algn="just"/>
            <a:r>
              <a:rPr lang="ru-RU" u="sng" dirty="0" smtClean="0"/>
              <a:t>Под поисковой системой обычно подразумевается сайт, на котором размещён интерфейс (</a:t>
            </a:r>
            <a:r>
              <a:rPr lang="ru-RU" u="sng" dirty="0" err="1" smtClean="0"/>
              <a:t>фронт-энд</a:t>
            </a:r>
            <a:r>
              <a:rPr lang="ru-RU" u="sng" dirty="0" smtClean="0"/>
              <a:t>) системы. Программной частью поисковой системы является поисковая машина (поисковый движок) — комплекс программ, обеспечивающий функциональность поисковой системы и обычно являющийся коммерческой тайной компании-разработчика поисковой системы.</a:t>
            </a:r>
            <a:endParaRPr lang="ru-RU" u="sn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828800"/>
            <a:ext cx="7772400" cy="356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dkEdge">
            <a:bevelT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/>
          <a:lstStyle/>
          <a:p>
            <a:pPr algn="ctr"/>
            <a:r>
              <a:rPr lang="ru-RU" u="sng" dirty="0" smtClean="0"/>
              <a:t>ЭТАПЫ РАБОТЫ ПОИСКОВОЙ СИСТЕМЫ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u="sng" dirty="0" smtClean="0"/>
              <a:t>К первому этапу работы </a:t>
            </a:r>
            <a:r>
              <a:rPr lang="ru-RU" u="sng" dirty="0" smtClean="0"/>
              <a:t>поисковой системы можно отнести сканирование сайтов в глобальной сети и сбор на свои собственные серверы копий </a:t>
            </a:r>
            <a:r>
              <a:rPr lang="ru-RU" u="sng" dirty="0" err="1" smtClean="0"/>
              <a:t>веб</a:t>
            </a:r>
            <a:r>
              <a:rPr lang="ru-RU" u="sng" dirty="0" smtClean="0"/>
              <a:t> страниц. </a:t>
            </a:r>
          </a:p>
          <a:p>
            <a:pPr algn="just"/>
            <a:r>
              <a:rPr lang="ru-RU" b="1" u="sng" dirty="0" smtClean="0"/>
              <a:t>Второй этап работы </a:t>
            </a:r>
            <a:r>
              <a:rPr lang="ru-RU" u="sng" dirty="0" smtClean="0"/>
              <a:t>поисковика сводится к приведению в порядок полученной ранее, на первом этапе информации от сайтов. Производится такая сортировка, которая за наименьшее время будет благоприятствовать тому самому качественному поиску, которого собственно и ждут пользователи от поисковой системы. </a:t>
            </a:r>
          </a:p>
          <a:p>
            <a:pPr algn="just"/>
            <a:r>
              <a:rPr lang="ru-RU" b="1" u="sng" dirty="0" smtClean="0"/>
              <a:t>Как раз третий этап </a:t>
            </a:r>
            <a:r>
              <a:rPr lang="ru-RU" u="sng" dirty="0" smtClean="0"/>
              <a:t>и обуславливает поисковую выдачу, после приёма запроса от своего клиента, опираясь на ключевые или около ключевые слова, указанные в запросе. Это способствует отбору наиболее соответствующей запросу информации, и последующей её выдачи.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Лучшей поисковой системой считается та, которая сможет предоставить наиболее корректно отвечающий на запрос пользователя материал..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Составляем поисковый запрос правильно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5143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u="sng" dirty="0" smtClean="0"/>
              <a:t>Грамотное написание слов обеспечивает максимальное количество совпадений с искомым информационным объектом (Хоть современный поисковые системы уже научились исправлять орфографические ошибки, но данным советом пренебрегать не стоит).</a:t>
            </a:r>
          </a:p>
          <a:p>
            <a:pPr algn="just"/>
            <a:r>
              <a:rPr lang="ru-RU" u="sng" dirty="0" smtClean="0"/>
              <a:t>Благодаря использованию синонимов в запросе, можно охватить более широкий поисковой диапазон.</a:t>
            </a:r>
          </a:p>
          <a:p>
            <a:pPr algn="just"/>
            <a:r>
              <a:rPr lang="ru-RU" u="sng" dirty="0" smtClean="0"/>
              <a:t>Иногда изменение слова в тексте запроса может принести больший результат осуществляйте переформирование запроса.</a:t>
            </a:r>
          </a:p>
          <a:p>
            <a:pPr algn="just"/>
            <a:r>
              <a:rPr lang="ru-RU" u="sng" dirty="0" smtClean="0"/>
              <a:t>Привносите в запрос конкретность, используйте точные вхождения фраз, которые должны определять главную суть поиска.</a:t>
            </a:r>
          </a:p>
          <a:p>
            <a:pPr algn="just"/>
            <a:r>
              <a:rPr lang="ru-RU" u="sng" dirty="0" smtClean="0"/>
              <a:t>Экспериментируйте с ключевыми словами. Использование ключевых слов и словосочетаний может помочь определить главную суть, и поисковая машина выдаст более релевантный результат.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452596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Запрос обязан быть сформулирован пользователем в полном соответствии с предметом его поиска, максимально просто и кратко. К примеру, мы желаем найти информацию в данном поисковике: «как выбрать автомобиль для себя». Чтобы сделать это, открываем главную страницу и вводим запрос для поиска «как выбрать авто». Потом наши функции сводятся к тому, чтобы зайти по предоставленным ссылкам на информационные источники в сети.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ПРИМЕР СОСТАВЛЕНИЯ ЗАПРОСА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524000"/>
            <a:ext cx="723973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86092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u="sng" dirty="0" smtClean="0"/>
              <a:t>Самая основная задача каждой поисковой системы – доставить людям именно тот вид информации, который им нужен. </a:t>
            </a:r>
            <a:r>
              <a:rPr lang="ru-RU" dirty="0" smtClean="0"/>
              <a:t>А приучить пользователей создавать «правильный» вид запросов к поисковым системам, то есть фразы, которые будут соответствовать их принципам работы, практически, невозможно.</a:t>
            </a:r>
          </a:p>
          <a:p>
            <a:pPr algn="just"/>
            <a:r>
              <a:rPr lang="ru-RU" u="sng" dirty="0" smtClean="0"/>
              <a:t>Именно поэтому специалисты-разработчики поисковиков делают такие принципы и алгоритмы их работы, которые бы давали пользователям находить интересующие их сведения. Это означает, что система, должна «думать» так же, как мыслит человек при поиске необходимой информации в интернете.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62000" y="1905000"/>
            <a:ext cx="7742315" cy="358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107</TotalTime>
  <Words>640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Franklin Gothic Book</vt:lpstr>
      <vt:lpstr>Franklin Gothic Medium</vt:lpstr>
      <vt:lpstr>Wingdings 2</vt:lpstr>
      <vt:lpstr>Трек</vt:lpstr>
      <vt:lpstr>Поиск информации с использованием компьютера.  Программные поисковые сервисы.</vt:lpstr>
      <vt:lpstr>Презентация PowerPoint</vt:lpstr>
      <vt:lpstr>Презентация PowerPoint</vt:lpstr>
      <vt:lpstr>ЭТАПЫ РАБОТЫ ПОИСКОВОЙ СИСТЕМЫ</vt:lpstr>
      <vt:lpstr>Составляем поисковый запрос правильно </vt:lpstr>
      <vt:lpstr>ПРИМЕР СОСТАВЛЕНИЯ ЗАПРОСА </vt:lpstr>
      <vt:lpstr>Презентация PowerPoint</vt:lpstr>
      <vt:lpstr>Презентация PowerPoint</vt:lpstr>
      <vt:lpstr>Презентация PowerPoint</vt:lpstr>
      <vt:lpstr>Основные характеристики поисковых систем 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Поиск информации с использованием компьютера.  Программные поисковые сервисы.</dc:title>
  <cp:lastModifiedBy>Гость</cp:lastModifiedBy>
  <cp:revision>12</cp:revision>
  <dcterms:modified xsi:type="dcterms:W3CDTF">2016-10-04T06:43:29Z</dcterms:modified>
</cp:coreProperties>
</file>