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72" r:id="rId8"/>
    <p:sldId id="279" r:id="rId9"/>
    <p:sldId id="282" r:id="rId10"/>
    <p:sldId id="278" r:id="rId11"/>
    <p:sldId id="276" r:id="rId12"/>
    <p:sldId id="280" r:id="rId13"/>
    <p:sldId id="275" r:id="rId14"/>
    <p:sldId id="281" r:id="rId15"/>
    <p:sldId id="283" r:id="rId16"/>
    <p:sldId id="277" r:id="rId17"/>
    <p:sldId id="263" r:id="rId18"/>
    <p:sldId id="264" r:id="rId19"/>
    <p:sldId id="265" r:id="rId20"/>
    <p:sldId id="266" r:id="rId21"/>
    <p:sldId id="267" r:id="rId22"/>
    <p:sldId id="268" r:id="rId23"/>
    <p:sldId id="269" r:id="rId24"/>
    <p:sldId id="273" r:id="rId25"/>
    <p:sldId id="270" r:id="rId26"/>
    <p:sldId id="271" r:id="rId27"/>
    <p:sldId id="274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42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4437254"/>
          </a:xfrm>
        </p:spPr>
        <p:txBody>
          <a:bodyPr>
            <a:normAutofit/>
          </a:bodyPr>
          <a:lstStyle/>
          <a:p>
            <a:pPr algn="ctr"/>
            <a:r>
              <a:rPr lang="ru-RU" sz="8000" b="1" dirty="0" smtClean="0">
                <a:solidFill>
                  <a:srgbClr val="002060"/>
                </a:solidFill>
                <a:latin typeface="Academia" pitchFamily="34" charset="0"/>
              </a:rPr>
              <a:t>АЙРИС</a:t>
            </a:r>
            <a:r>
              <a:rPr lang="ru-RU" sz="8000" b="1" dirty="0" smtClean="0">
                <a:solidFill>
                  <a:srgbClr val="1F4289"/>
                </a:solidFill>
                <a:latin typeface="Academia" pitchFamily="34" charset="0"/>
              </a:rPr>
              <a:t> </a:t>
            </a:r>
            <a:r>
              <a:rPr lang="ru-RU" sz="8000" b="1" dirty="0" smtClean="0">
                <a:solidFill>
                  <a:srgbClr val="002060"/>
                </a:solidFill>
                <a:latin typeface="Academia" pitchFamily="34" charset="0"/>
              </a:rPr>
              <a:t>ФОЛДИНГ</a:t>
            </a:r>
            <a:endParaRPr lang="ru-RU" sz="8000" b="1" dirty="0">
              <a:solidFill>
                <a:srgbClr val="002060"/>
              </a:solidFill>
              <a:latin typeface="Academi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6042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user\Desktop\для работы все практическое\айрис фолдинг\398756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6" y="332656"/>
            <a:ext cx="5624957" cy="60717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9990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 descr="C:\Users\user\Desktop\для работы все практическое\айрис фолдинг\51355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857850"/>
            <a:ext cx="6420544" cy="4815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2244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user\Desktop\для работы все практическое\айрис фолдинг\Colorful-Book-Cover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332656"/>
            <a:ext cx="6093296" cy="6093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9289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user\Desktop\для работы все практическое\айрис фолдинг\1-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250" y="614362"/>
            <a:ext cx="5905500" cy="5629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2746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user\Desktop\для работы все практическое\айрис фолдинг\e3937f665d99718de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6" y="836712"/>
            <a:ext cx="5887541" cy="5220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0815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user\Desktop\для работы все практическое\айрис фолдинг\Otkrutka_aris_foldin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404664"/>
            <a:ext cx="4309070" cy="6047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3582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user\Desktop\для работы все практическое\айрис фолдинг\3680724pp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260648"/>
            <a:ext cx="4717504" cy="6293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2441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5170904"/>
          </a:xfrm>
        </p:spPr>
        <p:txBody>
          <a:bodyPr>
            <a:normAutofit/>
          </a:bodyPr>
          <a:lstStyle/>
          <a:p>
            <a:pPr algn="ctr"/>
            <a:r>
              <a:rPr lang="ru-RU" sz="6600" b="1" dirty="0" smtClean="0">
                <a:solidFill>
                  <a:srgbClr val="002060"/>
                </a:solidFill>
                <a:latin typeface="Academia" pitchFamily="34" charset="0"/>
              </a:rPr>
              <a:t>ПРОЦЕСС ВЫПОЛНЕНИЯ</a:t>
            </a:r>
            <a:endParaRPr lang="ru-RU" sz="6600" b="1" dirty="0">
              <a:solidFill>
                <a:srgbClr val="002060"/>
              </a:solidFill>
              <a:latin typeface="Academi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807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5674960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>
                <a:solidFill>
                  <a:srgbClr val="002060"/>
                </a:solidFill>
                <a:latin typeface="Academia" pitchFamily="34" charset="0"/>
              </a:rPr>
              <a:t>1. На основу наносится изображение контура шаблона</a:t>
            </a:r>
            <a:endParaRPr lang="ru-RU" sz="6000" dirty="0">
              <a:solidFill>
                <a:srgbClr val="002060"/>
              </a:solidFill>
              <a:latin typeface="Academi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7692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3658736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>
                <a:solidFill>
                  <a:srgbClr val="002060"/>
                </a:solidFill>
                <a:latin typeface="Academia" pitchFamily="34" charset="0"/>
              </a:rPr>
              <a:t>2. По контуру вырезается фигурное окно</a:t>
            </a:r>
            <a:endParaRPr lang="ru-RU" sz="6000" dirty="0">
              <a:solidFill>
                <a:srgbClr val="002060"/>
              </a:solidFill>
              <a:latin typeface="Academia" pitchFamily="34" charset="0"/>
            </a:endParaRPr>
          </a:p>
        </p:txBody>
      </p:sp>
      <p:pic>
        <p:nvPicPr>
          <p:cNvPr id="5122" name="Picture 2" descr="C:\Users\user\Desktop\для работы все практическое\айрис фолдинг\последовательность выполнения\1536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3573016"/>
            <a:ext cx="2276475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0006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002060"/>
                </a:solidFill>
              </a:rPr>
              <a:t>Iris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b="1" dirty="0">
                <a:solidFill>
                  <a:srgbClr val="002060"/>
                </a:solidFill>
              </a:rPr>
              <a:t>Folding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1196752"/>
            <a:ext cx="7498080" cy="5051648"/>
          </a:xfrm>
        </p:spPr>
        <p:txBody>
          <a:bodyPr/>
          <a:lstStyle/>
          <a:p>
            <a:pPr marL="82296" indent="0" algn="ctr">
              <a:buNone/>
            </a:pPr>
            <a:r>
              <a:rPr lang="ru-RU" dirty="0" smtClean="0">
                <a:solidFill>
                  <a:srgbClr val="002060"/>
                </a:solidFill>
              </a:rPr>
              <a:t>«Радужное складывание»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026" name="Picture 2" descr="C:\Users\user\Desktop\для работы все практическое\айрис фолдинг\09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2204864"/>
            <a:ext cx="5593804" cy="4195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2989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5674960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rgbClr val="002060"/>
                </a:solidFill>
                <a:latin typeface="Academia" pitchFamily="34" charset="0"/>
              </a:rPr>
              <a:t>3. Далее, в соответствии с шириной полос на шаблоне, готовятся полоски бумаги. </a:t>
            </a:r>
            <a:br>
              <a:rPr lang="ru-RU" sz="4800" dirty="0" smtClean="0">
                <a:solidFill>
                  <a:srgbClr val="002060"/>
                </a:solidFill>
                <a:latin typeface="Academia" pitchFamily="34" charset="0"/>
              </a:rPr>
            </a:br>
            <a:r>
              <a:rPr lang="ru-RU" sz="4800" dirty="0" smtClean="0">
                <a:solidFill>
                  <a:srgbClr val="002060"/>
                </a:solidFill>
                <a:latin typeface="Academia" pitchFamily="34" charset="0"/>
              </a:rPr>
              <a:t>Длина полос должна быть немного больше, чем максимальный размер шаблона</a:t>
            </a:r>
            <a:endParaRPr lang="ru-RU" sz="4800" dirty="0">
              <a:solidFill>
                <a:srgbClr val="002060"/>
              </a:solidFill>
              <a:latin typeface="Academi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0006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5674960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>
                <a:solidFill>
                  <a:srgbClr val="002060"/>
                </a:solidFill>
                <a:latin typeface="Academia" pitchFamily="34" charset="0"/>
              </a:rPr>
              <a:t>4. Каждая полоска бумаги сворачивается пополам</a:t>
            </a:r>
            <a:endParaRPr lang="ru-RU" sz="6000" dirty="0">
              <a:solidFill>
                <a:srgbClr val="002060"/>
              </a:solidFill>
              <a:latin typeface="Academi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0006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5674960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>
                <a:solidFill>
                  <a:srgbClr val="002060"/>
                </a:solidFill>
                <a:latin typeface="Academia" pitchFamily="34" charset="0"/>
              </a:rPr>
              <a:t>5. Для удобства работы с шаблоном он фиксируется </a:t>
            </a:r>
            <a:endParaRPr lang="ru-RU" sz="6000" dirty="0">
              <a:solidFill>
                <a:srgbClr val="002060"/>
              </a:solidFill>
              <a:latin typeface="Academi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0006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5674960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rgbClr val="002060"/>
                </a:solidFill>
                <a:latin typeface="Academia" pitchFamily="34" charset="0"/>
              </a:rPr>
              <a:t>6. Теперь накладываем бумажные ленты в строгом соответствии с шаблоном</a:t>
            </a:r>
            <a:br>
              <a:rPr lang="ru-RU" sz="4800" dirty="0" smtClean="0">
                <a:solidFill>
                  <a:srgbClr val="002060"/>
                </a:solidFill>
                <a:latin typeface="Academia" pitchFamily="34" charset="0"/>
              </a:rPr>
            </a:br>
            <a:r>
              <a:rPr lang="ru-RU" sz="4800" dirty="0" smtClean="0">
                <a:solidFill>
                  <a:srgbClr val="002060"/>
                </a:solidFill>
                <a:latin typeface="Academia" pitchFamily="34" charset="0"/>
              </a:rPr>
              <a:t>Концы каждой полоски крепятся на основу при помощи клея или скотча</a:t>
            </a:r>
            <a:endParaRPr lang="ru-RU" sz="4800" dirty="0">
              <a:solidFill>
                <a:srgbClr val="002060"/>
              </a:solidFill>
              <a:latin typeface="Academi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0006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для работы все практическое\айрис фолдинг\последовательность выполнения\1536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641113"/>
            <a:ext cx="4244107" cy="5283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9020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6179016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>
                <a:solidFill>
                  <a:srgbClr val="002060"/>
                </a:solidFill>
                <a:latin typeface="Academia" pitchFamily="34" charset="0"/>
              </a:rPr>
              <a:t>7. После того, как все полоски приклеены, с изнаночной стороны проклеивается лист, который и спрячет всю изнанку</a:t>
            </a:r>
            <a:endParaRPr lang="ru-RU" sz="6000" dirty="0">
              <a:solidFill>
                <a:srgbClr val="002060"/>
              </a:solidFill>
              <a:latin typeface="Academi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0006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5674960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>
                <a:solidFill>
                  <a:srgbClr val="002060"/>
                </a:solidFill>
                <a:latin typeface="Academia" pitchFamily="34" charset="0"/>
              </a:rPr>
              <a:t>8. Удаляем шаблон с лицевой стороны и уже можно любоваться готовым изображением</a:t>
            </a:r>
            <a:endParaRPr lang="ru-RU" sz="6000" dirty="0">
              <a:solidFill>
                <a:srgbClr val="002060"/>
              </a:solidFill>
              <a:latin typeface="Academi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0006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esktop\для работы все практическое\айрис фолдинг\последовательность выполнения\1536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860585"/>
            <a:ext cx="4172099" cy="5193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9325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002060"/>
                </a:solidFill>
              </a:rPr>
              <a:t>Iris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b="1" dirty="0">
                <a:solidFill>
                  <a:srgbClr val="002060"/>
                </a:solidFill>
              </a:rPr>
              <a:t>Folding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1196752"/>
            <a:ext cx="7498080" cy="5051648"/>
          </a:xfrm>
        </p:spPr>
        <p:txBody>
          <a:bodyPr/>
          <a:lstStyle/>
          <a:p>
            <a:pPr marL="82296" indent="0" algn="ctr">
              <a:buNone/>
            </a:pPr>
            <a:r>
              <a:rPr lang="ru-RU" dirty="0" smtClean="0">
                <a:solidFill>
                  <a:srgbClr val="002060"/>
                </a:solidFill>
              </a:rPr>
              <a:t>«Складной экран объектива»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2050" name="Picture 2" descr="C:\Users\user\Desktop\для работы все практическое\айрис фолдинг\айрис фолдинг схемы\obiektyw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5008" y="1628800"/>
            <a:ext cx="3429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для работы все практическое\айрис фолдинг\1-4 - копия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32648" y="2283869"/>
            <a:ext cx="4133453" cy="3261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9775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002060"/>
                </a:solidFill>
                <a:latin typeface="Academia" pitchFamily="34" charset="0"/>
              </a:rPr>
              <a:t>Основной материал:</a:t>
            </a:r>
            <a:endParaRPr lang="ru-RU" sz="6000" dirty="0">
              <a:solidFill>
                <a:srgbClr val="002060"/>
              </a:solidFill>
              <a:latin typeface="Academia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1700808"/>
            <a:ext cx="7498080" cy="4547592"/>
          </a:xfrm>
        </p:spPr>
        <p:txBody>
          <a:bodyPr/>
          <a:lstStyle/>
          <a:p>
            <a:r>
              <a:rPr lang="ru-RU" dirty="0" smtClean="0"/>
              <a:t>Цветная бумага</a:t>
            </a:r>
          </a:p>
          <a:p>
            <a:r>
              <a:rPr lang="ru-RU" dirty="0" smtClean="0"/>
              <a:t>Страницы журналов</a:t>
            </a:r>
          </a:p>
          <a:p>
            <a:r>
              <a:rPr lang="ru-RU" dirty="0" smtClean="0"/>
              <a:t>Подарочная упаковка</a:t>
            </a:r>
          </a:p>
          <a:p>
            <a:r>
              <a:rPr lang="ru-RU" dirty="0" smtClean="0"/>
              <a:t>Газеты</a:t>
            </a:r>
          </a:p>
          <a:p>
            <a:pPr marL="82296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4595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user\Desktop\для работы все практическое\айрис фолдинг\айрис фолдинг схемы\pentiris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45532" y="1385478"/>
            <a:ext cx="4896544" cy="4765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user\Desktop\для работы все практическое\айрис фолдинг\айрис фолдинг схемы\poodle_templat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57493" y="1446795"/>
            <a:ext cx="4871980" cy="5074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002060"/>
                </a:solidFill>
              </a:rPr>
              <a:t>Iris</a:t>
            </a:r>
            <a:r>
              <a:rPr lang="ru-RU" b="1" dirty="0" smtClean="0">
                <a:solidFill>
                  <a:srgbClr val="002060"/>
                </a:solidFill>
              </a:rPr>
              <a:t>-шаблон</a:t>
            </a:r>
            <a:endParaRPr lang="ru-RU" dirty="0"/>
          </a:p>
        </p:txBody>
      </p:sp>
      <p:pic>
        <p:nvPicPr>
          <p:cNvPr id="3077" name="Picture 5" descr="C:\Users\user\Desktop\для работы все практическое\айрис фолдинг\айрис фолдинг схемы\схемы айрис фолдинг!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1442959"/>
            <a:ext cx="6660232" cy="4708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user\Desktop\для работы все практическое\айрис фолдинг\айрис фолдинг схемы\схемы айрис фолдиjhfнг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12780" y="1288064"/>
            <a:ext cx="7627694" cy="5392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0312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Построение </a:t>
            </a:r>
            <a:r>
              <a:rPr lang="en-US" b="1" dirty="0" smtClean="0">
                <a:solidFill>
                  <a:srgbClr val="002060"/>
                </a:solidFill>
              </a:rPr>
              <a:t>Iris</a:t>
            </a:r>
            <a:r>
              <a:rPr lang="ru-RU" b="1" dirty="0" smtClean="0">
                <a:solidFill>
                  <a:srgbClr val="002060"/>
                </a:solidFill>
              </a:rPr>
              <a:t>-шаблона</a:t>
            </a:r>
            <a:endParaRPr lang="ru-RU" dirty="0"/>
          </a:p>
        </p:txBody>
      </p:sp>
      <p:pic>
        <p:nvPicPr>
          <p:cNvPr id="4099" name="Picture 3" descr="F:\DCIM\107NIKON\DSCN339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1411578"/>
            <a:ext cx="5652120" cy="4239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F:\DCIM\107NIKON\DSCN339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38075" y="1411578"/>
            <a:ext cx="5652120" cy="4239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F:\DCIM\107NIKON\DSCN339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38075" y="1411578"/>
            <a:ext cx="5652120" cy="4239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F:\DCIM\107NIKON\DSCN3400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38075" y="1411578"/>
            <a:ext cx="5652120" cy="4239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F:\DCIM\107NIKON\DSCN3401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6" y="1411579"/>
            <a:ext cx="5652118" cy="4239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F:\DCIM\107NIKON\DSCN3403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13047" y="1420245"/>
            <a:ext cx="5629008" cy="4221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5" name="Picture 9" descr="F:\DCIM\107NIKON\DSCN3404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38075" y="1452502"/>
            <a:ext cx="5680005" cy="4260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F:\DCIM\107NIKON\DSCN3405.JP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58393" y="1432163"/>
            <a:ext cx="5724128" cy="4293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7409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er\Desktop\для работы все практическое\айрис фолдинг\wSwnir7LVL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332656"/>
            <a:ext cx="4851210" cy="6181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1132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user\Desktop\для работы все практическое\айрис фолдинг\112231975_Pashalnaya_otkruytka_v_tehnike_Ayris_folding__2_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366712"/>
            <a:ext cx="5505450" cy="6124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3674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user\Desktop\для работы все практическое\айрис фолдинг\il_570xN.29353857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260648"/>
            <a:ext cx="4616524" cy="6155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719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73</TotalTime>
  <Words>124</Words>
  <Application>Microsoft Office PowerPoint</Application>
  <PresentationFormat>Экран (4:3)</PresentationFormat>
  <Paragraphs>21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Солнцестояние</vt:lpstr>
      <vt:lpstr>АЙРИС ФОЛДИНГ</vt:lpstr>
      <vt:lpstr>Iris Folding</vt:lpstr>
      <vt:lpstr>Iris Folding</vt:lpstr>
      <vt:lpstr>Основной материал:</vt:lpstr>
      <vt:lpstr>Iris-шаблон</vt:lpstr>
      <vt:lpstr>Построение Iris-шаблона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ПРОЦЕСС ВЫПОЛНЕНИЯ</vt:lpstr>
      <vt:lpstr>1. На основу наносится изображение контура шаблона</vt:lpstr>
      <vt:lpstr>2. По контуру вырезается фигурное окно</vt:lpstr>
      <vt:lpstr>3. Далее, в соответствии с шириной полос на шаблоне, готовятся полоски бумаги.  Длина полос должна быть немного больше, чем максимальный размер шаблона</vt:lpstr>
      <vt:lpstr>4. Каждая полоска бумаги сворачивается пополам</vt:lpstr>
      <vt:lpstr>5. Для удобства работы с шаблоном он фиксируется </vt:lpstr>
      <vt:lpstr>6. Теперь накладываем бумажные ленты в строгом соответствии с шаблоном Концы каждой полоски крепятся на основу при помощи клея или скотча</vt:lpstr>
      <vt:lpstr>Презентация PowerPoint</vt:lpstr>
      <vt:lpstr>7. После того, как все полоски приклеены, с изнаночной стороны проклеивается лист, который и спрячет всю изнанку</vt:lpstr>
      <vt:lpstr>8. Удаляем шаблон с лицевой стороны и уже можно любоваться готовым изображением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АЙРИС ФОЛДИНГ</dc:title>
  <dc:creator>user</dc:creator>
  <cp:lastModifiedBy>user</cp:lastModifiedBy>
  <cp:revision>9</cp:revision>
  <dcterms:created xsi:type="dcterms:W3CDTF">2016-02-03T19:07:56Z</dcterms:created>
  <dcterms:modified xsi:type="dcterms:W3CDTF">2016-11-27T23:04:26Z</dcterms:modified>
</cp:coreProperties>
</file>