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67" r:id="rId4"/>
    <p:sldId id="268" r:id="rId5"/>
    <p:sldId id="271" r:id="rId6"/>
    <p:sldId id="276" r:id="rId7"/>
    <p:sldId id="277" r:id="rId8"/>
    <p:sldId id="282" r:id="rId9"/>
    <p:sldId id="279" r:id="rId1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339933"/>
    <a:srgbClr val="FFFF99"/>
    <a:srgbClr val="FF3300"/>
    <a:srgbClr val="33CC33"/>
    <a:srgbClr val="FF0066"/>
    <a:srgbClr val="000000"/>
    <a:srgbClr val="008000"/>
    <a:srgbClr val="99FF99"/>
    <a:srgbClr val="00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0809" autoAdjust="0"/>
    <p:restoredTop sz="94624" autoAdjust="0"/>
  </p:normalViewPr>
  <p:slideViewPr>
    <p:cSldViewPr>
      <p:cViewPr varScale="1">
        <p:scale>
          <a:sx n="70" d="100"/>
          <a:sy n="70" d="100"/>
        </p:scale>
        <p:origin x="-36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E79E72-B678-49F8-ADF8-7BBDBF415E48}" type="datetimeFigureOut">
              <a:rPr lang="ru-RU" smtClean="0"/>
              <a:pPr/>
              <a:t>29.11.2016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1F2217-B652-4FFC-AE7B-D13A607E9FDB}"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F1F2217-B652-4FFC-AE7B-D13A607E9FDB}" type="slidenum">
              <a:rPr lang="ru-RU" smtClean="0"/>
              <a:pPr/>
              <a:t>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2A57DA2-D5A5-4911-94A5-78A40547F31C}"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B292045-E6D7-4758-B289-0C26222B765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93652C6A-89B9-45DA-AB5D-02108CAE9AFE}"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D13BEA2-5DD1-4E52-9D03-0E81CAD934C0}"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CD0D084-8D07-4997-810B-A59BD5103A86}"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F6582F4-46D5-4EF0-B49A-5FCE0CF457A6}"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7F4D91BC-1E51-427A-A034-54491CA4A9C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D1A9888E-7EA2-4765-9FB6-7455FA43AD3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5549AFAB-3AA0-4872-B732-38CDA37A244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1E57B168-0DEF-4FC9-8842-0810CC597F7A}"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EB608AD-D582-4430-B7E2-D7B50176AED0}"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C1F7B01C-212C-40EF-B943-6FAF7F76C7C4}"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file:///C:\Documents%20and%20Settings\PK09\&#1052;&#1086;&#1080;%20&#1076;&#1086;&#1082;&#1091;&#1084;&#1077;&#1085;&#1090;&#1099;\Documents%20and%20Settings\%25D0%259E%25D0%25BA%25D1%2581%25D0%25B0%25D0%25BD%25D0%25B0%20%25D0%25A7%25D1%2583%25D0%25BA%25D0%25B0%25D0%25B5%25D0%25B2%25D0%25B0.D001\%25D0%25A0%25D0%25B0%25D0%25B1%25D0%25BE%25D1%2587%25D0%25B8%25D0%25B9%20%25D1%2581%25D1%2582%25D0%25BE%25D0%25BB\bavly_g.gif" TargetMode="Externa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pic011%281%29"/>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055" name="WordArt 7"/>
          <p:cNvSpPr>
            <a:spLocks noChangeArrowheads="1" noChangeShapeType="1" noTextEdit="1"/>
          </p:cNvSpPr>
          <p:nvPr/>
        </p:nvSpPr>
        <p:spPr bwMode="auto">
          <a:xfrm rot="20807935">
            <a:off x="200156" y="756404"/>
            <a:ext cx="3411394" cy="1791992"/>
          </a:xfrm>
          <a:prstGeom prst="rect">
            <a:avLst/>
          </a:prstGeom>
        </p:spPr>
        <p:txBody>
          <a:bodyPr wrap="none" fromWordArt="1">
            <a:prstTxWarp prst="textPlain">
              <a:avLst>
                <a:gd name="adj" fmla="val 43153"/>
              </a:avLst>
            </a:prstTxWarp>
          </a:bodyPr>
          <a:lstStyle/>
          <a:p>
            <a:pPr algn="ctr"/>
            <a:r>
              <a:rPr lang="en-US" sz="3600" kern="10" dirty="0" err="1" smtClean="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780000" scaled="1"/>
                </a:gradFill>
                <a:effectLst>
                  <a:outerShdw dist="35921" dir="2700000" sy="50000" kx="2115830" algn="bl" rotWithShape="0">
                    <a:srgbClr val="C0C0C0">
                      <a:alpha val="79999"/>
                    </a:srgbClr>
                  </a:outerShdw>
                </a:effectLst>
                <a:latin typeface="Arial"/>
                <a:cs typeface="Arial"/>
              </a:rPr>
              <a:t>Bavly</a:t>
            </a:r>
            <a:endParaRPr lang="ru-RU" sz="36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780000" scaled="1"/>
              </a:gradFill>
              <a:effectLst>
                <a:outerShdw dist="35921" dir="2700000" sy="50000" kx="2115830" algn="bl" rotWithShape="0">
                  <a:srgbClr val="C0C0C0">
                    <a:alpha val="79999"/>
                  </a:srgbClr>
                </a:outerShdw>
              </a:effectLst>
              <a:latin typeface="Arial"/>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ox(out)">
                                      <p:cBhvr>
                                        <p:cTn id="7" dur="2000"/>
                                        <p:tgtEl>
                                          <p:spTgt spid="2052"/>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2055"/>
                                        </p:tgtEl>
                                        <p:attrNameLst>
                                          <p:attrName>style.visibility</p:attrName>
                                        </p:attrNameLst>
                                      </p:cBhvr>
                                      <p:to>
                                        <p:strVal val="visible"/>
                                      </p:to>
                                    </p:set>
                                    <p:animScale>
                                      <p:cBhvr>
                                        <p:cTn id="12" dur="2000" decel="50000" fill="hold">
                                          <p:stCondLst>
                                            <p:cond delay="0"/>
                                          </p:stCondLst>
                                        </p:cTn>
                                        <p:tgtEl>
                                          <p:spTgt spid="20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2000" decel="50000" fill="hold">
                                          <p:stCondLst>
                                            <p:cond delay="0"/>
                                          </p:stCondLst>
                                        </p:cTn>
                                        <p:tgtEl>
                                          <p:spTgt spid="2055"/>
                                        </p:tgtEl>
                                        <p:attrNameLst>
                                          <p:attrName>ppt_x</p:attrName>
                                          <p:attrName>ppt_y</p:attrName>
                                        </p:attrNameLst>
                                      </p:cBhvr>
                                    </p:animMotion>
                                    <p:animEffect transition="in" filter="fade">
                                      <p:cBhvr>
                                        <p:cTn id="14" dur="2000"/>
                                        <p:tgtEl>
                                          <p:spTgt spid="2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endParaRPr lang="ru-RU" dirty="0" smtClean="0"/>
          </a:p>
        </p:txBody>
      </p:sp>
      <p:pic>
        <p:nvPicPr>
          <p:cNvPr id="3076" name="Picture 4" descr="pic019"/>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 name="TextBox 4"/>
          <p:cNvSpPr txBox="1"/>
          <p:nvPr/>
        </p:nvSpPr>
        <p:spPr>
          <a:xfrm>
            <a:off x="938186" y="581004"/>
            <a:ext cx="1857388" cy="369332"/>
          </a:xfrm>
          <a:prstGeom prst="rect">
            <a:avLst/>
          </a:prstGeom>
          <a:noFill/>
        </p:spPr>
        <p:txBody>
          <a:bodyPr wrap="square" rtlCol="0">
            <a:spAutoFit/>
          </a:bodyPr>
          <a:lstStyle/>
          <a:p>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Rectangle 4"/>
          <p:cNvSpPr>
            <a:spLocks noChangeArrowheads="1"/>
          </p:cNvSpPr>
          <p:nvPr/>
        </p:nvSpPr>
        <p:spPr bwMode="auto">
          <a:xfrm>
            <a:off x="214282" y="357166"/>
            <a:ext cx="3214710" cy="49859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en-US" sz="2000" b="0" i="1" u="none" strike="noStrike" cap="none" normalizeH="0" baseline="0" dirty="0" err="1" smtClean="0">
                <a:ln>
                  <a:noFill/>
                </a:ln>
                <a:solidFill>
                  <a:srgbClr val="FF3300"/>
                </a:solidFill>
                <a:effectLst/>
                <a:latin typeface="BatangChe" pitchFamily="49" charset="-127"/>
                <a:ea typeface="BatangChe" pitchFamily="49" charset="-127"/>
                <a:cs typeface="Albany"/>
              </a:rPr>
              <a:t>Bavly</a:t>
            </a:r>
            <a:r>
              <a:rPr kumimoji="0" lang="en-US" sz="2000" b="0" i="1" u="none" strike="noStrike" cap="none" normalizeH="0" baseline="0" dirty="0" smtClean="0">
                <a:ln>
                  <a:noFill/>
                </a:ln>
                <a:solidFill>
                  <a:srgbClr val="FF3300"/>
                </a:solidFill>
                <a:effectLst/>
                <a:latin typeface="BatangChe" pitchFamily="49" charset="-127"/>
                <a:ea typeface="BatangChe" pitchFamily="49" charset="-127"/>
                <a:cs typeface="Albany"/>
              </a:rPr>
              <a:t> is a land of high mountains, rivers, pretty valleys and temperate, continental climate. </a:t>
            </a:r>
            <a:r>
              <a:rPr lang="en-US" sz="2000" i="1" dirty="0">
                <a:solidFill>
                  <a:srgbClr val="FF3300"/>
                </a:solidFill>
                <a:latin typeface="BatangChe" pitchFamily="49" charset="-127"/>
                <a:ea typeface="BatangChe" pitchFamily="49" charset="-127"/>
              </a:rPr>
              <a:t>My town has always attracted visitors from </a:t>
            </a:r>
            <a:r>
              <a:rPr lang="en-US" sz="2000" i="1" dirty="0" smtClean="0">
                <a:solidFill>
                  <a:srgbClr val="FF3300"/>
                </a:solidFill>
                <a:latin typeface="BatangChe" pitchFamily="49" charset="-127"/>
                <a:ea typeface="BatangChe" pitchFamily="49" charset="-127"/>
              </a:rPr>
              <a:t>neighboring </a:t>
            </a:r>
            <a:r>
              <a:rPr lang="en-US" sz="2000" i="1" dirty="0">
                <a:solidFill>
                  <a:srgbClr val="FF3300"/>
                </a:solidFill>
                <a:latin typeface="BatangChe" pitchFamily="49" charset="-127"/>
                <a:ea typeface="BatangChe" pitchFamily="49" charset="-127"/>
              </a:rPr>
              <a:t>republics and distant countries.</a:t>
            </a:r>
            <a:endParaRPr lang="ru-RU" sz="2000" i="1" dirty="0">
              <a:solidFill>
                <a:srgbClr val="FF3300"/>
              </a:solidFill>
              <a:latin typeface="BatangChe" pitchFamily="49" charset="-127"/>
              <a:ea typeface="BatangChe" pitchFamily="49" charset="-127"/>
            </a:endParaRPr>
          </a:p>
          <a:p>
            <a:r>
              <a:rPr lang="en-US" sz="2000" i="1" dirty="0">
                <a:solidFill>
                  <a:srgbClr val="FF3300"/>
                </a:solidFill>
                <a:latin typeface="BatangChe" pitchFamily="49" charset="-127"/>
                <a:ea typeface="BatangChe" pitchFamily="49" charset="-127"/>
              </a:rPr>
              <a:t>It was founded in1930. We celebrated </a:t>
            </a:r>
            <a:r>
              <a:rPr lang="en-US" sz="2000" i="1" dirty="0" smtClean="0">
                <a:solidFill>
                  <a:srgbClr val="FF3300"/>
                </a:solidFill>
                <a:latin typeface="BatangChe" pitchFamily="49" charset="-127"/>
                <a:ea typeface="BatangChe" pitchFamily="49" charset="-127"/>
              </a:rPr>
              <a:t>it’s anniversary </a:t>
            </a:r>
            <a:r>
              <a:rPr lang="en-US" sz="2000" i="1" dirty="0">
                <a:solidFill>
                  <a:srgbClr val="FF3300"/>
                </a:solidFill>
                <a:latin typeface="BatangChe" pitchFamily="49" charset="-127"/>
                <a:ea typeface="BatangChe" pitchFamily="49" charset="-127"/>
              </a:rPr>
              <a:t>this year.</a:t>
            </a:r>
            <a:endParaRPr lang="ru-RU" sz="2000" i="1" dirty="0">
              <a:solidFill>
                <a:srgbClr val="FF3300"/>
              </a:solidFill>
              <a:latin typeface="BatangChe" pitchFamily="49" charset="-127"/>
              <a:ea typeface="BatangChe" pitchFamily="49" charset="-127"/>
            </a:endParaRPr>
          </a:p>
          <a:p>
            <a:r>
              <a:rPr lang="en-US" sz="2000" i="1" dirty="0">
                <a:solidFill>
                  <a:srgbClr val="FF3300"/>
                </a:solidFill>
                <a:latin typeface="BatangChe" pitchFamily="49" charset="-127"/>
                <a:ea typeface="BatangChe" pitchFamily="49" charset="-127"/>
              </a:rPr>
              <a:t>The first oil gusher gushed out in 1936. Oil for us is the main wealth - so called “black gold</a:t>
            </a:r>
            <a:r>
              <a:rPr lang="en-US" sz="2000" i="1" dirty="0" smtClean="0">
                <a:solidFill>
                  <a:srgbClr val="FF3300"/>
                </a:solidFill>
                <a:latin typeface="BatangChe" pitchFamily="49" charset="-127"/>
                <a:ea typeface="BatangChe" pitchFamily="49" charset="-127"/>
              </a:rPr>
              <a:t>”.</a:t>
            </a:r>
            <a:endParaRPr lang="ru-RU" sz="2000" i="1" dirty="0">
              <a:solidFill>
                <a:srgbClr val="FF3300"/>
              </a:solidFill>
              <a:latin typeface="BatangChe" pitchFamily="49" charset="-127"/>
              <a:ea typeface="BatangChe" pitchFamily="49" charset="-127"/>
            </a:endParaRPr>
          </a:p>
          <a:p>
            <a:pPr marL="0" marR="0" lvl="0" indent="0" algn="l" defTabSz="914400" rtl="0" eaLnBrk="0" fontAlgn="base" latinLnBrk="0" hangingPunct="0">
              <a:lnSpc>
                <a:spcPct val="100000"/>
              </a:lnSpc>
              <a:spcBef>
                <a:spcPct val="0"/>
              </a:spcBef>
              <a:spcAft>
                <a:spcPct val="0"/>
              </a:spcAft>
              <a:buClrTx/>
              <a:buSzTx/>
              <a:buFontTx/>
              <a:buNone/>
              <a:tabLst>
                <a:tab pos="171450" algn="l"/>
                <a:tab pos="571500" algn="l"/>
                <a:tab pos="685800" algn="l"/>
                <a:tab pos="1085850" algn="l"/>
                <a:tab pos="1485900" algn="l"/>
                <a:tab pos="1600200" algn="l"/>
                <a:tab pos="2000250" algn="l"/>
                <a:tab pos="2400300" algn="l"/>
                <a:tab pos="2514600" algn="l"/>
                <a:tab pos="2914650" algn="l"/>
                <a:tab pos="3314700" algn="l"/>
                <a:tab pos="3429000" algn="l"/>
                <a:tab pos="3829050" algn="l"/>
                <a:tab pos="4229100" algn="l"/>
                <a:tab pos="4343400" algn="l"/>
                <a:tab pos="4743450" algn="l"/>
                <a:tab pos="5143500" algn="l"/>
                <a:tab pos="5257800" algn="l"/>
                <a:tab pos="5657850" algn="l"/>
                <a:tab pos="6057900" algn="l"/>
                <a:tab pos="6172200" algn="l"/>
                <a:tab pos="6572250" algn="l"/>
                <a:tab pos="6972300" algn="l"/>
                <a:tab pos="7086600" algn="l"/>
                <a:tab pos="7486650" algn="l"/>
                <a:tab pos="7886700" algn="l"/>
                <a:tab pos="8001000" algn="l"/>
                <a:tab pos="8401050" algn="l"/>
                <a:tab pos="8801100" algn="l"/>
                <a:tab pos="8915400" algn="l"/>
                <a:tab pos="9315450" algn="l"/>
                <a:tab pos="9715500" algn="l"/>
              </a:tabLst>
            </a:pPr>
            <a:endParaRPr kumimoji="0" lang="en-US" b="0" i="1" u="none" strike="noStrike" cap="none" normalizeH="0" baseline="0" dirty="0" smtClean="0">
              <a:ln>
                <a:noFill/>
              </a:ln>
              <a:solidFill>
                <a:srgbClr val="FFFF99"/>
              </a:solidFill>
              <a:effectLst/>
              <a:latin typeface="BatangChe" pitchFamily="49" charset="-127"/>
              <a:ea typeface="BatangChe" pitchFamily="49" charset="-127"/>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30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rgbClr val="FFFFFF"/>
            </a:gs>
            <a:gs pos="100000">
              <a:srgbClr val="33CC33"/>
            </a:gs>
          </a:gsLst>
          <a:path path="shape">
            <a:fillToRect l="50000" t="50000" r="50000" b="50000"/>
          </a:path>
        </a:gradFill>
        <a:effectLst/>
      </p:bgPr>
    </p:bg>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a:xfrm>
            <a:off x="4429125" y="500063"/>
            <a:ext cx="4429125" cy="1214437"/>
          </a:xfrm>
        </p:spPr>
        <p:txBody>
          <a:bodyPr/>
          <a:lstStyle/>
          <a:p>
            <a:pPr eaLnBrk="1" hangingPunct="1"/>
            <a:r>
              <a:rPr lang="en-US" sz="4000" dirty="0" smtClean="0">
                <a:solidFill>
                  <a:srgbClr val="006600"/>
                </a:solidFill>
              </a:rPr>
              <a:t>Symbols of our town</a:t>
            </a:r>
            <a:endParaRPr lang="ru-RU" sz="4000" dirty="0" smtClean="0">
              <a:solidFill>
                <a:srgbClr val="006600"/>
              </a:solidFill>
            </a:endParaRPr>
          </a:p>
        </p:txBody>
      </p:sp>
      <p:pic>
        <p:nvPicPr>
          <p:cNvPr id="20485" name="Picture 5" descr="bavly_g%281%29">
            <a:hlinkClick r:id="rId2" action="ppaction://hlinkfile"/>
          </p:cNvPr>
          <p:cNvPicPr>
            <a:picLocks noChangeAspect="1" noChangeArrowheads="1"/>
          </p:cNvPicPr>
          <p:nvPr/>
        </p:nvPicPr>
        <p:blipFill>
          <a:blip r:embed="rId3"/>
          <a:srcRect/>
          <a:stretch>
            <a:fillRect/>
          </a:stretch>
        </p:blipFill>
        <p:spPr bwMode="auto">
          <a:xfrm>
            <a:off x="4643438" y="2571750"/>
            <a:ext cx="4071937" cy="4286250"/>
          </a:xfrm>
          <a:prstGeom prst="rect">
            <a:avLst/>
          </a:prstGeom>
          <a:noFill/>
          <a:ln w="9525">
            <a:noFill/>
            <a:miter lim="800000"/>
            <a:headEnd/>
            <a:tailEnd/>
          </a:ln>
        </p:spPr>
      </p:pic>
      <p:pic>
        <p:nvPicPr>
          <p:cNvPr id="10244" name="Picture 6" descr="bavly"/>
          <p:cNvPicPr>
            <a:picLocks noChangeAspect="1" noChangeArrowheads="1"/>
          </p:cNvPicPr>
          <p:nvPr/>
        </p:nvPicPr>
        <p:blipFill>
          <a:blip r:embed="rId4"/>
          <a:srcRect/>
          <a:stretch>
            <a:fillRect/>
          </a:stretch>
        </p:blipFill>
        <p:spPr bwMode="auto">
          <a:xfrm>
            <a:off x="0" y="500063"/>
            <a:ext cx="4500563" cy="3500437"/>
          </a:xfrm>
          <a:prstGeom prst="rect">
            <a:avLst/>
          </a:prstGeom>
          <a:noFill/>
          <a:ln w="9525">
            <a:noFill/>
            <a:miter lim="800000"/>
            <a:headEnd/>
            <a:tailEnd/>
          </a:ln>
        </p:spPr>
      </p:pic>
      <p:sp>
        <p:nvSpPr>
          <p:cNvPr id="5" name="TextBox 4"/>
          <p:cNvSpPr txBox="1"/>
          <p:nvPr/>
        </p:nvSpPr>
        <p:spPr>
          <a:xfrm>
            <a:off x="214282" y="4000504"/>
            <a:ext cx="1785950" cy="707886"/>
          </a:xfrm>
          <a:prstGeom prst="rect">
            <a:avLst/>
          </a:prstGeom>
          <a:noFill/>
        </p:spPr>
        <p:txBody>
          <a:bodyPr wrap="square" rtlCol="0">
            <a:spAutoFit/>
          </a:bodyPr>
          <a:lstStyle/>
          <a:p>
            <a:r>
              <a:rPr lang="en-US" sz="4000" dirty="0" smtClean="0">
                <a:solidFill>
                  <a:srgbClr val="006600"/>
                </a:solidFill>
              </a:rPr>
              <a:t>FLAG</a:t>
            </a:r>
            <a:endParaRPr lang="ru-RU" sz="4000" dirty="0">
              <a:solidFill>
                <a:srgbClr val="006600"/>
              </a:solidFill>
            </a:endParaRPr>
          </a:p>
        </p:txBody>
      </p:sp>
      <p:sp>
        <p:nvSpPr>
          <p:cNvPr id="6" name="TextBox 5"/>
          <p:cNvSpPr txBox="1"/>
          <p:nvPr/>
        </p:nvSpPr>
        <p:spPr>
          <a:xfrm>
            <a:off x="2214546" y="5534561"/>
            <a:ext cx="2428892" cy="1323439"/>
          </a:xfrm>
          <a:prstGeom prst="rect">
            <a:avLst/>
          </a:prstGeom>
          <a:noFill/>
        </p:spPr>
        <p:txBody>
          <a:bodyPr wrap="square" rtlCol="0">
            <a:spAutoFit/>
          </a:bodyPr>
          <a:lstStyle/>
          <a:p>
            <a:r>
              <a:rPr lang="en-US" sz="4000" dirty="0" smtClean="0">
                <a:solidFill>
                  <a:srgbClr val="006600"/>
                </a:solidFill>
              </a:rPr>
              <a:t>COAT OF ARMS</a:t>
            </a:r>
            <a:endParaRPr lang="ru-RU" sz="4000" dirty="0">
              <a:solidFill>
                <a:srgbClr val="0066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5"/>
                                        </p:tgtEl>
                                        <p:attrNameLst>
                                          <p:attrName>style.visibility</p:attrName>
                                        </p:attrNameLst>
                                      </p:cBhvr>
                                      <p:to>
                                        <p:strVal val="visible"/>
                                      </p:to>
                                    </p:set>
                                    <p:animEffect transition="in" filter="fade">
                                      <p:cBhvr>
                                        <p:cTn id="7" dur="3000"/>
                                        <p:tgtEl>
                                          <p:spTgt spid="204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p:txBody>
          <a:bodyPr/>
          <a:lstStyle/>
          <a:p>
            <a:pPr eaLnBrk="1" hangingPunct="1"/>
            <a:endParaRPr lang="ru-RU" smtClean="0"/>
          </a:p>
        </p:txBody>
      </p:sp>
      <p:pic>
        <p:nvPicPr>
          <p:cNvPr id="23557" name="Picture 5" descr="pic020%281%29"/>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2292" name="Rectangle 4"/>
          <p:cNvSpPr>
            <a:spLocks noChangeArrowheads="1"/>
          </p:cNvSpPr>
          <p:nvPr/>
        </p:nvSpPr>
        <p:spPr bwMode="auto">
          <a:xfrm>
            <a:off x="500034" y="4429132"/>
            <a:ext cx="8143932"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171450" algn="l"/>
                <a:tab pos="571500" algn="l"/>
                <a:tab pos="685800" algn="l"/>
                <a:tab pos="1085850" algn="l"/>
                <a:tab pos="1485900" algn="l"/>
                <a:tab pos="1600200" algn="l"/>
                <a:tab pos="2000250" algn="l"/>
                <a:tab pos="2400300" algn="l"/>
                <a:tab pos="2514600" algn="l"/>
                <a:tab pos="2914650" algn="l"/>
                <a:tab pos="3314700" algn="l"/>
                <a:tab pos="3429000" algn="l"/>
                <a:tab pos="3829050" algn="l"/>
                <a:tab pos="4229100" algn="l"/>
                <a:tab pos="4343400" algn="l"/>
                <a:tab pos="4743450" algn="l"/>
                <a:tab pos="5143500" algn="l"/>
                <a:tab pos="5257800" algn="l"/>
                <a:tab pos="5657850" algn="l"/>
                <a:tab pos="6057900" algn="l"/>
                <a:tab pos="6172200" algn="l"/>
                <a:tab pos="6572250" algn="l"/>
                <a:tab pos="6972300" algn="l"/>
                <a:tab pos="7086600" algn="l"/>
                <a:tab pos="7486650" algn="l"/>
                <a:tab pos="7886700" algn="l"/>
                <a:tab pos="8001000" algn="l"/>
                <a:tab pos="8401050" algn="l"/>
                <a:tab pos="8801100" algn="l"/>
                <a:tab pos="8915400" algn="l"/>
                <a:tab pos="9315450" algn="l"/>
                <a:tab pos="9715500" algn="l"/>
              </a:tabLst>
            </a:pPr>
            <a:r>
              <a:rPr kumimoji="0" lang="en-US" sz="2800" b="0" i="0" u="none" strike="noStrike" cap="none" normalizeH="0" baseline="0" dirty="0" smtClean="0">
                <a:ln>
                  <a:noFill/>
                </a:ln>
                <a:solidFill>
                  <a:srgbClr val="003300"/>
                </a:solidFill>
                <a:effectLst/>
                <a:latin typeface="Berlin Sans FB" pitchFamily="34" charset="0"/>
                <a:ea typeface="Times New Roman" pitchFamily="18" charset="0"/>
                <a:cs typeface="Albany" charset="-52"/>
              </a:rPr>
              <a:t>A great number of the best daughters and sons gave their lives in the Great Patriotic War  and memory of their immortal deeds is perpetuated  in Eternal Fire and monuments which are erected  in the Victory Square.</a:t>
            </a:r>
            <a:endParaRPr kumimoji="0" lang="en-US" sz="2800" b="0" i="0" u="none" strike="noStrike" cap="none" normalizeH="0" baseline="0" dirty="0" smtClean="0">
              <a:ln>
                <a:noFill/>
              </a:ln>
              <a:solidFill>
                <a:srgbClr val="003300"/>
              </a:solidFill>
              <a:effectLst/>
              <a:latin typeface="Berlin Sans FB" pitchFamily="34" charset="0"/>
            </a:endParaRPr>
          </a:p>
        </p:txBody>
      </p:sp>
      <p:pic>
        <p:nvPicPr>
          <p:cNvPr id="7" name="Picture 6" descr="pic016"/>
          <p:cNvPicPr>
            <a:picLocks noChangeAspect="1" noChangeArrowheads="1"/>
          </p:cNvPicPr>
          <p:nvPr/>
        </p:nvPicPr>
        <p:blipFill>
          <a:blip r:embed="rId3"/>
          <a:srcRect/>
          <a:stretch>
            <a:fillRect/>
          </a:stretch>
        </p:blipFill>
        <p:spPr bwMode="auto">
          <a:xfrm>
            <a:off x="2071670" y="1"/>
            <a:ext cx="4143404" cy="2071677"/>
          </a:xfrm>
          <a:prstGeom prst="rect">
            <a:avLst/>
          </a:prstGeom>
          <a:noFill/>
          <a:ln w="9525">
            <a:noFill/>
            <a:miter lim="800000"/>
            <a:headEnd/>
            <a:tailEnd/>
          </a:ln>
        </p:spPr>
      </p:pic>
      <p:sp>
        <p:nvSpPr>
          <p:cNvPr id="8" name="Прямоугольник 7"/>
          <p:cNvSpPr/>
          <p:nvPr/>
        </p:nvSpPr>
        <p:spPr>
          <a:xfrm>
            <a:off x="3883350" y="3244334"/>
            <a:ext cx="1377300" cy="369332"/>
          </a:xfrm>
          <a:prstGeom prst="rect">
            <a:avLst/>
          </a:prstGeom>
        </p:spPr>
        <p:txBody>
          <a:bodyPr wrap="none">
            <a:spAutoFit/>
          </a:bodyPr>
          <a:lstStyle/>
          <a:p>
            <a:r>
              <a:rPr lang="en-US" dirty="0" smtClean="0">
                <a:solidFill>
                  <a:srgbClr val="006600"/>
                </a:solidFill>
              </a:rPr>
              <a:t>Eternal Fire</a:t>
            </a:r>
            <a:endParaRPr lang="ru-RU" dirty="0">
              <a:solidFill>
                <a:srgbClr val="0066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3557"/>
                                        </p:tgtEl>
                                        <p:attrNameLst>
                                          <p:attrName>style.visibility</p:attrName>
                                        </p:attrNameLst>
                                      </p:cBhvr>
                                      <p:to>
                                        <p:strVal val="visible"/>
                                      </p:to>
                                    </p:set>
                                    <p:animEffect transition="in" filter="strips(downLeft)">
                                      <p:cBhvr>
                                        <p:cTn id="7" dur="500"/>
                                        <p:tgtEl>
                                          <p:spTgt spid="23557"/>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2000" fill="hold"/>
                                        <p:tgtEl>
                                          <p:spTgt spid="7"/>
                                        </p:tgtEl>
                                        <p:attrNameLst>
                                          <p:attrName>ppt_w</p:attrName>
                                        </p:attrNameLst>
                                      </p:cBhvr>
                                      <p:tavLst>
                                        <p:tav tm="0">
                                          <p:val>
                                            <p:strVal val="#ppt_w*0.70"/>
                                          </p:val>
                                        </p:tav>
                                        <p:tav tm="100000">
                                          <p:val>
                                            <p:strVal val="#ppt_w"/>
                                          </p:val>
                                        </p:tav>
                                      </p:tavLst>
                                    </p:anim>
                                    <p:anim calcmode="lin" valueType="num">
                                      <p:cBhvr>
                                        <p:cTn id="13" dur="2000" fill="hold"/>
                                        <p:tgtEl>
                                          <p:spTgt spid="7"/>
                                        </p:tgtEl>
                                        <p:attrNameLst>
                                          <p:attrName>ppt_h</p:attrName>
                                        </p:attrNameLst>
                                      </p:cBhvr>
                                      <p:tavLst>
                                        <p:tav tm="0">
                                          <p:val>
                                            <p:strVal val="#ppt_h"/>
                                          </p:val>
                                        </p:tav>
                                        <p:tav tm="100000">
                                          <p:val>
                                            <p:strVal val="#ppt_h"/>
                                          </p:val>
                                        </p:tav>
                                      </p:tavLst>
                                    </p:anim>
                                    <p:animEffect transition="in" filter="fade">
                                      <p:cBhvr>
                                        <p:cTn id="1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p:txBody>
          <a:bodyPr/>
          <a:lstStyle/>
          <a:p>
            <a:pPr eaLnBrk="1" hangingPunct="1"/>
            <a:endParaRPr lang="ru-RU" smtClean="0"/>
          </a:p>
        </p:txBody>
      </p:sp>
      <p:pic>
        <p:nvPicPr>
          <p:cNvPr id="29702" name="Picture 6" descr="P7170070"/>
          <p:cNvPicPr>
            <a:picLocks noChangeAspect="1" noChangeArrowheads="1"/>
          </p:cNvPicPr>
          <p:nvPr/>
        </p:nvPicPr>
        <p:blipFill>
          <a:blip r:embed="rId2" cstate="email"/>
          <a:srcRect/>
          <a:stretch>
            <a:fillRect/>
          </a:stretch>
        </p:blipFill>
        <p:spPr bwMode="auto">
          <a:xfrm>
            <a:off x="0" y="-7938"/>
            <a:ext cx="9144000" cy="6865938"/>
          </a:xfrm>
          <a:prstGeom prst="rect">
            <a:avLst/>
          </a:prstGeom>
          <a:noFill/>
          <a:ln w="9525">
            <a:noFill/>
            <a:miter lim="800000"/>
            <a:headEnd/>
            <a:tailEnd/>
          </a:ln>
        </p:spPr>
      </p:pic>
      <p:sp>
        <p:nvSpPr>
          <p:cNvPr id="4" name="TextBox 3"/>
          <p:cNvSpPr txBox="1"/>
          <p:nvPr/>
        </p:nvSpPr>
        <p:spPr>
          <a:xfrm>
            <a:off x="5572132" y="285728"/>
            <a:ext cx="2786082" cy="1323439"/>
          </a:xfrm>
          <a:prstGeom prst="rect">
            <a:avLst/>
          </a:prstGeom>
          <a:noFill/>
        </p:spPr>
        <p:txBody>
          <a:bodyPr wrap="square" rtlCol="0">
            <a:spAutoFit/>
          </a:bodyPr>
          <a:lstStyle/>
          <a:p>
            <a:r>
              <a:rPr lang="en-US" sz="4000" b="1" i="1" dirty="0" smtClean="0">
                <a:solidFill>
                  <a:srgbClr val="006600"/>
                </a:solidFill>
              </a:rPr>
              <a:t>The Lenin Square</a:t>
            </a:r>
            <a:endParaRPr lang="ru-RU" sz="4000" b="1" i="1" dirty="0">
              <a:solidFill>
                <a:srgbClr val="0066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9702"/>
                                        </p:tgtEl>
                                        <p:attrNameLst>
                                          <p:attrName>style.visibility</p:attrName>
                                        </p:attrNameLst>
                                      </p:cBhvr>
                                      <p:to>
                                        <p:strVal val="visible"/>
                                      </p:to>
                                    </p:set>
                                    <p:animEffect transition="in" filter="randombar(horizontal)">
                                      <p:cBhvr>
                                        <p:cTn id="7" dur="2000"/>
                                        <p:tgtEl>
                                          <p:spTgt spid="297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p:txBody>
          <a:bodyPr/>
          <a:lstStyle/>
          <a:p>
            <a:pPr eaLnBrk="1" hangingPunct="1"/>
            <a:endParaRPr lang="ru-RU" smtClean="0"/>
          </a:p>
        </p:txBody>
      </p:sp>
      <p:pic>
        <p:nvPicPr>
          <p:cNvPr id="39941" name="Picture 5" descr="IMG_2012%282%29"/>
          <p:cNvPicPr>
            <a:picLocks noChangeAspect="1" noChangeArrowheads="1"/>
          </p:cNvPicPr>
          <p:nvPr/>
        </p:nvPicPr>
        <p:blipFill>
          <a:blip r:embed="rId2" cstate="email"/>
          <a:srcRect/>
          <a:stretch>
            <a:fillRect/>
          </a:stretch>
        </p:blipFill>
        <p:spPr bwMode="auto">
          <a:xfrm>
            <a:off x="0" y="0"/>
            <a:ext cx="9144000" cy="6865938"/>
          </a:xfrm>
          <a:prstGeom prst="rect">
            <a:avLst/>
          </a:prstGeom>
          <a:noFill/>
          <a:ln w="9525">
            <a:noFill/>
            <a:miter lim="800000"/>
            <a:headEnd/>
            <a:tailEnd/>
          </a:ln>
        </p:spPr>
      </p:pic>
      <p:sp>
        <p:nvSpPr>
          <p:cNvPr id="4" name="TextBox 3"/>
          <p:cNvSpPr txBox="1"/>
          <p:nvPr/>
        </p:nvSpPr>
        <p:spPr>
          <a:xfrm flipH="1">
            <a:off x="642910" y="1500174"/>
            <a:ext cx="2786081" cy="1569660"/>
          </a:xfrm>
          <a:prstGeom prst="rect">
            <a:avLst/>
          </a:prstGeom>
          <a:noFill/>
        </p:spPr>
        <p:txBody>
          <a:bodyPr wrap="square" rtlCol="0">
            <a:spAutoFit/>
          </a:bodyPr>
          <a:lstStyle/>
          <a:p>
            <a:r>
              <a:rPr lang="en-US" sz="4800" dirty="0" err="1" smtClean="0">
                <a:solidFill>
                  <a:srgbClr val="006600"/>
                </a:solidFill>
              </a:rPr>
              <a:t>Gali</a:t>
            </a:r>
            <a:r>
              <a:rPr lang="en-US" sz="4800" dirty="0" smtClean="0">
                <a:solidFill>
                  <a:srgbClr val="006600"/>
                </a:solidFill>
              </a:rPr>
              <a:t>  Mosque</a:t>
            </a:r>
            <a:endParaRPr lang="ru-RU" sz="4800" dirty="0">
              <a:solidFill>
                <a:srgbClr val="0066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39941"/>
                                        </p:tgtEl>
                                        <p:attrNameLst>
                                          <p:attrName>style.visibility</p:attrName>
                                        </p:attrNameLst>
                                      </p:cBhvr>
                                      <p:to>
                                        <p:strVal val="visible"/>
                                      </p:to>
                                    </p:set>
                                    <p:anim calcmode="lin" valueType="num">
                                      <p:cBhvr>
                                        <p:cTn id="7" dur="1000" fill="hold"/>
                                        <p:tgtEl>
                                          <p:spTgt spid="39941"/>
                                        </p:tgtEl>
                                        <p:attrNameLst>
                                          <p:attrName>ppt_w</p:attrName>
                                        </p:attrNameLst>
                                      </p:cBhvr>
                                      <p:tavLst>
                                        <p:tav tm="0">
                                          <p:val>
                                            <p:fltVal val="0"/>
                                          </p:val>
                                        </p:tav>
                                        <p:tav tm="100000">
                                          <p:val>
                                            <p:strVal val="#ppt_w"/>
                                          </p:val>
                                        </p:tav>
                                      </p:tavLst>
                                    </p:anim>
                                    <p:anim calcmode="lin" valueType="num">
                                      <p:cBhvr>
                                        <p:cTn id="8" dur="1000" fill="hold"/>
                                        <p:tgtEl>
                                          <p:spTgt spid="39941"/>
                                        </p:tgtEl>
                                        <p:attrNameLst>
                                          <p:attrName>ppt_h</p:attrName>
                                        </p:attrNameLst>
                                      </p:cBhvr>
                                      <p:tavLst>
                                        <p:tav tm="0">
                                          <p:val>
                                            <p:fltVal val="0"/>
                                          </p:val>
                                        </p:tav>
                                        <p:tav tm="100000">
                                          <p:val>
                                            <p:strVal val="#ppt_h"/>
                                          </p:val>
                                        </p:tav>
                                      </p:tavLst>
                                    </p:anim>
                                    <p:anim calcmode="lin" valueType="num">
                                      <p:cBhvr>
                                        <p:cTn id="9" dur="1000" fill="hold"/>
                                        <p:tgtEl>
                                          <p:spTgt spid="39941"/>
                                        </p:tgtEl>
                                        <p:attrNameLst>
                                          <p:attrName>style.rotation</p:attrName>
                                        </p:attrNameLst>
                                      </p:cBhvr>
                                      <p:tavLst>
                                        <p:tav tm="0">
                                          <p:val>
                                            <p:fltVal val="90"/>
                                          </p:val>
                                        </p:tav>
                                        <p:tav tm="100000">
                                          <p:val>
                                            <p:fltVal val="0"/>
                                          </p:val>
                                        </p:tav>
                                      </p:tavLst>
                                    </p:anim>
                                    <p:animEffect transition="in" filter="fade">
                                      <p:cBhvr>
                                        <p:cTn id="10" dur="1000"/>
                                        <p:tgtEl>
                                          <p:spTgt spid="399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p:txBody>
          <a:bodyPr/>
          <a:lstStyle/>
          <a:p>
            <a:pPr eaLnBrk="1" hangingPunct="1"/>
            <a:endParaRPr lang="ru-RU" smtClean="0"/>
          </a:p>
        </p:txBody>
      </p:sp>
      <p:pic>
        <p:nvPicPr>
          <p:cNvPr id="40965" name="Picture 5" descr="IMG_2065"/>
          <p:cNvPicPr>
            <a:picLocks noChangeAspect="1" noChangeArrowheads="1"/>
          </p:cNvPicPr>
          <p:nvPr/>
        </p:nvPicPr>
        <p:blipFill>
          <a:blip r:embed="rId3" cstate="email"/>
          <a:srcRect/>
          <a:stretch>
            <a:fillRect/>
          </a:stretch>
        </p:blipFill>
        <p:spPr bwMode="auto">
          <a:xfrm>
            <a:off x="0" y="0"/>
            <a:ext cx="9144000" cy="6858000"/>
          </a:xfrm>
          <a:prstGeom prst="rect">
            <a:avLst/>
          </a:prstGeom>
          <a:noFill/>
          <a:ln w="9525">
            <a:noFill/>
            <a:miter lim="800000"/>
            <a:headEnd/>
            <a:tailEnd/>
          </a:ln>
        </p:spPr>
      </p:pic>
      <p:sp>
        <p:nvSpPr>
          <p:cNvPr id="4" name="TextBox 3"/>
          <p:cNvSpPr txBox="1"/>
          <p:nvPr/>
        </p:nvSpPr>
        <p:spPr>
          <a:xfrm>
            <a:off x="714348" y="785794"/>
            <a:ext cx="1838965" cy="707886"/>
          </a:xfrm>
          <a:prstGeom prst="rect">
            <a:avLst/>
          </a:prstGeom>
          <a:noFill/>
        </p:spPr>
        <p:txBody>
          <a:bodyPr wrap="none" rtlCol="0">
            <a:spAutoFit/>
          </a:bodyPr>
          <a:lstStyle/>
          <a:p>
            <a:r>
              <a:rPr lang="en-US" sz="4000" dirty="0" smtClean="0">
                <a:solidFill>
                  <a:srgbClr val="006600"/>
                </a:solidFill>
              </a:rPr>
              <a:t>Church</a:t>
            </a:r>
            <a:endParaRPr lang="ru-RU" sz="4000" dirty="0">
              <a:solidFill>
                <a:srgbClr val="0066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0965"/>
                                        </p:tgtEl>
                                        <p:attrNameLst>
                                          <p:attrName>style.visibility</p:attrName>
                                        </p:attrNameLst>
                                      </p:cBhvr>
                                      <p:to>
                                        <p:strVal val="visible"/>
                                      </p:to>
                                    </p:set>
                                    <p:anim calcmode="lin" valueType="num">
                                      <p:cBhvr>
                                        <p:cTn id="7" dur="1000" fill="hold"/>
                                        <p:tgtEl>
                                          <p:spTgt spid="40965"/>
                                        </p:tgtEl>
                                        <p:attrNameLst>
                                          <p:attrName>ppt_h</p:attrName>
                                        </p:attrNameLst>
                                      </p:cBhvr>
                                      <p:tavLst>
                                        <p:tav tm="0">
                                          <p:val>
                                            <p:strVal val="#ppt_h/20"/>
                                          </p:val>
                                        </p:tav>
                                        <p:tav tm="50000">
                                          <p:val>
                                            <p:strVal val="#ppt_h/20"/>
                                          </p:val>
                                        </p:tav>
                                        <p:tav tm="100000">
                                          <p:val>
                                            <p:strVal val="#ppt_h"/>
                                          </p:val>
                                        </p:tav>
                                      </p:tavLst>
                                    </p:anim>
                                    <p:anim calcmode="lin" valueType="num">
                                      <p:cBhvr>
                                        <p:cTn id="8" dur="1000" fill="hold"/>
                                        <p:tgtEl>
                                          <p:spTgt spid="40965"/>
                                        </p:tgtEl>
                                        <p:attrNameLst>
                                          <p:attrName>ppt_w</p:attrName>
                                        </p:attrNameLst>
                                      </p:cBhvr>
                                      <p:tavLst>
                                        <p:tav tm="0">
                                          <p:val>
                                            <p:strVal val="#ppt_w+.3"/>
                                          </p:val>
                                        </p:tav>
                                        <p:tav tm="50000">
                                          <p:val>
                                            <p:strVal val="#ppt_w+.3"/>
                                          </p:val>
                                        </p:tav>
                                        <p:tav tm="100000">
                                          <p:val>
                                            <p:strVal val="#ppt_w"/>
                                          </p:val>
                                        </p:tav>
                                      </p:tavLst>
                                    </p:anim>
                                    <p:anim calcmode="lin" valueType="num">
                                      <p:cBhvr>
                                        <p:cTn id="9" dur="1000" fill="hold"/>
                                        <p:tgtEl>
                                          <p:spTgt spid="40965"/>
                                        </p:tgtEl>
                                        <p:attrNameLst>
                                          <p:attrName>ppt_x</p:attrName>
                                        </p:attrNameLst>
                                      </p:cBhvr>
                                      <p:tavLst>
                                        <p:tav tm="0">
                                          <p:val>
                                            <p:strVal val="#ppt_x-.3"/>
                                          </p:val>
                                        </p:tav>
                                        <p:tav tm="50000">
                                          <p:val>
                                            <p:strVal val="#ppt_x"/>
                                          </p:val>
                                        </p:tav>
                                        <p:tav tm="100000">
                                          <p:val>
                                            <p:strVal val="#ppt_x"/>
                                          </p:val>
                                        </p:tav>
                                      </p:tavLst>
                                    </p:anim>
                                    <p:anim calcmode="lin" valueType="num">
                                      <p:cBhvr>
                                        <p:cTn id="10" dur="1000" fill="hold"/>
                                        <p:tgtEl>
                                          <p:spTgt spid="409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0178"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0179" name="Rectangle 3"/>
          <p:cNvSpPr>
            <a:spLocks noChangeArrowheads="1"/>
          </p:cNvSpPr>
          <p:nvPr/>
        </p:nvSpPr>
        <p:spPr bwMode="auto">
          <a:xfrm>
            <a:off x="5715008" y="1857364"/>
            <a:ext cx="3286148" cy="44319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171450" algn="l"/>
                <a:tab pos="571500" algn="l"/>
                <a:tab pos="685800" algn="l"/>
                <a:tab pos="1085850" algn="l"/>
                <a:tab pos="1485900" algn="l"/>
                <a:tab pos="1600200" algn="l"/>
                <a:tab pos="2000250" algn="l"/>
                <a:tab pos="2400300" algn="l"/>
                <a:tab pos="2514600" algn="l"/>
                <a:tab pos="2914650" algn="l"/>
                <a:tab pos="3314700" algn="l"/>
                <a:tab pos="3429000" algn="l"/>
                <a:tab pos="3829050" algn="l"/>
                <a:tab pos="4229100" algn="l"/>
                <a:tab pos="4343400" algn="l"/>
                <a:tab pos="4743450" algn="l"/>
                <a:tab pos="5143500" algn="l"/>
                <a:tab pos="5257800" algn="l"/>
                <a:tab pos="5657850" algn="l"/>
                <a:tab pos="6057900" algn="l"/>
                <a:tab pos="6172200" algn="l"/>
                <a:tab pos="6572250" algn="l"/>
                <a:tab pos="6972300" algn="l"/>
                <a:tab pos="7086600" algn="l"/>
                <a:tab pos="7486650" algn="l"/>
                <a:tab pos="7886700" algn="l"/>
                <a:tab pos="8001000" algn="l"/>
                <a:tab pos="8401050" algn="l"/>
                <a:tab pos="8801100" algn="l"/>
                <a:tab pos="8915400" algn="l"/>
                <a:tab pos="9315450" algn="l"/>
                <a:tab pos="9715500" algn="l"/>
              </a:tabLst>
            </a:pPr>
            <a:r>
              <a:rPr kumimoji="0" lang="en-US" sz="2400" b="1" i="1" u="none" strike="noStrike" cap="none" normalizeH="0" baseline="0" dirty="0" err="1" smtClean="0">
                <a:ln>
                  <a:noFill/>
                </a:ln>
                <a:solidFill>
                  <a:srgbClr val="FFFF99"/>
                </a:solidFill>
                <a:effectLst/>
                <a:latin typeface="Calibri" pitchFamily="34" charset="0"/>
                <a:ea typeface="Times New Roman" pitchFamily="18" charset="0"/>
                <a:cs typeface="Albany" charset="-52"/>
              </a:rPr>
              <a:t>Bavly</a:t>
            </a:r>
            <a:r>
              <a:rPr kumimoji="0" lang="en-US" sz="2400" b="1" i="1" u="none" strike="noStrike" cap="none" normalizeH="0" baseline="0" dirty="0" smtClean="0">
                <a:ln>
                  <a:noFill/>
                </a:ln>
                <a:solidFill>
                  <a:srgbClr val="FFFF99"/>
                </a:solidFill>
                <a:effectLst/>
                <a:latin typeface="Calibri" pitchFamily="34" charset="0"/>
                <a:ea typeface="Times New Roman" pitchFamily="18" charset="0"/>
                <a:cs typeface="Albany" charset="-52"/>
              </a:rPr>
              <a:t> citizens are proud of their outstanding and world famous country men:  the writers </a:t>
            </a:r>
            <a:r>
              <a:rPr kumimoji="0" lang="en-US" sz="2400" b="1" i="1" u="none" strike="noStrike" cap="none" normalizeH="0" baseline="0" dirty="0" err="1" smtClean="0">
                <a:ln>
                  <a:noFill/>
                </a:ln>
                <a:solidFill>
                  <a:srgbClr val="FFFF99"/>
                </a:solidFill>
                <a:effectLst/>
                <a:latin typeface="Calibri" pitchFamily="34" charset="0"/>
                <a:ea typeface="Times New Roman" pitchFamily="18" charset="0"/>
                <a:cs typeface="Albany" charset="-52"/>
              </a:rPr>
              <a:t>Fanis</a:t>
            </a:r>
            <a:r>
              <a:rPr kumimoji="0" lang="en-US" sz="2400" b="1" i="1" u="none" strike="noStrike" cap="none" normalizeH="0" baseline="0" dirty="0" smtClean="0">
                <a:ln>
                  <a:noFill/>
                </a:ln>
                <a:solidFill>
                  <a:srgbClr val="FFFF99"/>
                </a:solidFill>
                <a:effectLst/>
                <a:latin typeface="Calibri" pitchFamily="34" charset="0"/>
                <a:ea typeface="Times New Roman" pitchFamily="18" charset="0"/>
                <a:cs typeface="Albany" charset="-52"/>
              </a:rPr>
              <a:t> </a:t>
            </a:r>
            <a:r>
              <a:rPr kumimoji="0" lang="en-US" sz="2400" b="1" i="1" u="none" strike="noStrike" cap="none" normalizeH="0" baseline="0" dirty="0" err="1" smtClean="0">
                <a:ln>
                  <a:noFill/>
                </a:ln>
                <a:solidFill>
                  <a:srgbClr val="FFFF99"/>
                </a:solidFill>
                <a:effectLst/>
                <a:latin typeface="Calibri" pitchFamily="34" charset="0"/>
                <a:ea typeface="Times New Roman" pitchFamily="18" charset="0"/>
                <a:cs typeface="Albany" charset="-52"/>
              </a:rPr>
              <a:t>Yarullin,Tufan</a:t>
            </a:r>
            <a:r>
              <a:rPr kumimoji="0" lang="en-US" sz="2400" b="1" i="1" u="none" strike="noStrike" cap="none" normalizeH="0" baseline="0" dirty="0" smtClean="0">
                <a:ln>
                  <a:noFill/>
                </a:ln>
                <a:solidFill>
                  <a:srgbClr val="FFFF99"/>
                </a:solidFill>
                <a:effectLst/>
                <a:latin typeface="Calibri" pitchFamily="34" charset="0"/>
                <a:ea typeface="Times New Roman" pitchFamily="18" charset="0"/>
                <a:cs typeface="Albany" charset="-52"/>
              </a:rPr>
              <a:t> </a:t>
            </a:r>
            <a:r>
              <a:rPr kumimoji="0" lang="en-US" sz="2400" b="1" i="1" u="none" strike="noStrike" cap="none" normalizeH="0" baseline="0" dirty="0" err="1" smtClean="0">
                <a:ln>
                  <a:noFill/>
                </a:ln>
                <a:solidFill>
                  <a:srgbClr val="FFFF99"/>
                </a:solidFill>
                <a:effectLst/>
                <a:latin typeface="Calibri" pitchFamily="34" charset="0"/>
                <a:ea typeface="Times New Roman" pitchFamily="18" charset="0"/>
                <a:cs typeface="Albany" charset="-52"/>
              </a:rPr>
              <a:t>Minnullin</a:t>
            </a:r>
            <a:r>
              <a:rPr kumimoji="0" lang="en-US" sz="2400" b="1" i="1" u="none" strike="noStrike" cap="none" normalizeH="0" baseline="0" dirty="0" smtClean="0">
                <a:ln>
                  <a:noFill/>
                </a:ln>
                <a:solidFill>
                  <a:srgbClr val="FFFF99"/>
                </a:solidFill>
                <a:effectLst/>
                <a:latin typeface="Calibri" pitchFamily="34" charset="0"/>
                <a:ea typeface="Times New Roman" pitchFamily="18" charset="0"/>
                <a:cs typeface="Albany" charset="-52"/>
              </a:rPr>
              <a:t>, </a:t>
            </a:r>
            <a:r>
              <a:rPr kumimoji="0" lang="en-US" sz="2400" b="1" i="1" u="none" strike="noStrike" cap="none" normalizeH="0" baseline="0" dirty="0" err="1" smtClean="0">
                <a:ln>
                  <a:noFill/>
                </a:ln>
                <a:solidFill>
                  <a:srgbClr val="FFFF99"/>
                </a:solidFill>
                <a:effectLst/>
                <a:latin typeface="Calibri" pitchFamily="34" charset="0"/>
                <a:ea typeface="Times New Roman" pitchFamily="18" charset="0"/>
                <a:cs typeface="Albany" charset="-52"/>
              </a:rPr>
              <a:t>Mirgaziyan</a:t>
            </a:r>
            <a:r>
              <a:rPr kumimoji="0" lang="en-US" sz="2400" b="1" i="1" u="none" strike="noStrike" cap="none" normalizeH="0" baseline="0" dirty="0" smtClean="0">
                <a:ln>
                  <a:noFill/>
                </a:ln>
                <a:solidFill>
                  <a:srgbClr val="FFFF99"/>
                </a:solidFill>
                <a:effectLst/>
                <a:latin typeface="Calibri" pitchFamily="34" charset="0"/>
                <a:ea typeface="Times New Roman" pitchFamily="18" charset="0"/>
                <a:cs typeface="Albany" charset="-52"/>
              </a:rPr>
              <a:t> </a:t>
            </a:r>
            <a:r>
              <a:rPr kumimoji="0" lang="en-US" sz="2400" b="1" i="1" u="none" strike="noStrike" cap="none" normalizeH="0" baseline="0" dirty="0" err="1" smtClean="0">
                <a:ln>
                  <a:noFill/>
                </a:ln>
                <a:solidFill>
                  <a:srgbClr val="FFFF99"/>
                </a:solidFill>
                <a:effectLst/>
                <a:latin typeface="Calibri" pitchFamily="34" charset="0"/>
                <a:ea typeface="Times New Roman" pitchFamily="18" charset="0"/>
                <a:cs typeface="Albany" charset="-52"/>
              </a:rPr>
              <a:t>Yunis</a:t>
            </a:r>
            <a:r>
              <a:rPr kumimoji="0" lang="en-US" sz="2400" b="1" i="1" u="none" strike="noStrike" cap="none" normalizeH="0" baseline="0" dirty="0" smtClean="0">
                <a:ln>
                  <a:noFill/>
                </a:ln>
                <a:solidFill>
                  <a:srgbClr val="FFFF99"/>
                </a:solidFill>
                <a:effectLst/>
                <a:latin typeface="Calibri" pitchFamily="34" charset="0"/>
                <a:ea typeface="Times New Roman" pitchFamily="18" charset="0"/>
                <a:cs typeface="Albany" charset="-52"/>
              </a:rPr>
              <a:t>, Rafael </a:t>
            </a:r>
            <a:r>
              <a:rPr kumimoji="0" lang="en-US" sz="2400" b="1" i="1" u="none" strike="noStrike" cap="none" normalizeH="0" baseline="0" dirty="0" err="1" smtClean="0">
                <a:ln>
                  <a:noFill/>
                </a:ln>
                <a:solidFill>
                  <a:srgbClr val="FFFF99"/>
                </a:solidFill>
                <a:effectLst/>
                <a:latin typeface="Calibri" pitchFamily="34" charset="0"/>
                <a:ea typeface="Times New Roman" pitchFamily="18" charset="0"/>
                <a:cs typeface="Albany" charset="-52"/>
              </a:rPr>
              <a:t>Mustafin</a:t>
            </a:r>
            <a:r>
              <a:rPr kumimoji="0" lang="en-US" sz="2400" b="1" i="1" u="none" strike="noStrike" cap="none" normalizeH="0" baseline="0" dirty="0" smtClean="0">
                <a:ln>
                  <a:noFill/>
                </a:ln>
                <a:solidFill>
                  <a:srgbClr val="FFFF99"/>
                </a:solidFill>
                <a:effectLst/>
                <a:latin typeface="Calibri" pitchFamily="34" charset="0"/>
                <a:ea typeface="Times New Roman" pitchFamily="18" charset="0"/>
                <a:cs typeface="Albany" charset="-52"/>
              </a:rPr>
              <a:t>, composer </a:t>
            </a:r>
            <a:r>
              <a:rPr kumimoji="0" lang="en-US" sz="2400" b="1" i="1" u="none" strike="noStrike" cap="none" normalizeH="0" baseline="0" dirty="0" err="1" smtClean="0">
                <a:ln>
                  <a:noFill/>
                </a:ln>
                <a:solidFill>
                  <a:srgbClr val="FFFF99"/>
                </a:solidFill>
                <a:effectLst/>
                <a:latin typeface="Calibri" pitchFamily="34" charset="0"/>
                <a:ea typeface="Times New Roman" pitchFamily="18" charset="0"/>
                <a:cs typeface="Albany" charset="-52"/>
              </a:rPr>
              <a:t>Gans</a:t>
            </a:r>
            <a:r>
              <a:rPr kumimoji="0" lang="en-US" sz="2400" b="1" i="1" u="none" strike="noStrike" cap="none" normalizeH="0" baseline="0" dirty="0" smtClean="0">
                <a:ln>
                  <a:noFill/>
                </a:ln>
                <a:solidFill>
                  <a:srgbClr val="FFFF99"/>
                </a:solidFill>
                <a:effectLst/>
                <a:latin typeface="Calibri" pitchFamily="34" charset="0"/>
                <a:ea typeface="Times New Roman" pitchFamily="18" charset="0"/>
                <a:cs typeface="Albany" charset="-52"/>
              </a:rPr>
              <a:t> </a:t>
            </a:r>
            <a:r>
              <a:rPr kumimoji="0" lang="en-US" sz="2400" b="1" i="1" u="none" strike="noStrike" cap="none" normalizeH="0" baseline="0" dirty="0" err="1" smtClean="0">
                <a:ln>
                  <a:noFill/>
                </a:ln>
                <a:solidFill>
                  <a:srgbClr val="FFFF99"/>
                </a:solidFill>
                <a:effectLst/>
                <a:latin typeface="Calibri" pitchFamily="34" charset="0"/>
                <a:ea typeface="Times New Roman" pitchFamily="18" charset="0"/>
                <a:cs typeface="Albany" charset="-52"/>
              </a:rPr>
              <a:t>Saifullin</a:t>
            </a:r>
            <a:r>
              <a:rPr kumimoji="0" lang="en-US" sz="2400" b="1" i="1" u="none" strike="noStrike" cap="none" normalizeH="0" baseline="0" dirty="0" smtClean="0">
                <a:ln>
                  <a:noFill/>
                </a:ln>
                <a:solidFill>
                  <a:srgbClr val="FFFF99"/>
                </a:solidFill>
                <a:effectLst/>
                <a:latin typeface="Calibri" pitchFamily="34" charset="0"/>
                <a:ea typeface="Times New Roman" pitchFamily="18" charset="0"/>
                <a:cs typeface="Albany" charset="-52"/>
              </a:rPr>
              <a:t>, popular singer </a:t>
            </a:r>
            <a:r>
              <a:rPr kumimoji="0" lang="en-US" sz="2400" b="1" i="1" u="none" strike="noStrike" cap="none" normalizeH="0" baseline="0" dirty="0" err="1" smtClean="0">
                <a:ln>
                  <a:noFill/>
                </a:ln>
                <a:solidFill>
                  <a:srgbClr val="FFFF99"/>
                </a:solidFill>
                <a:effectLst/>
                <a:latin typeface="Calibri" pitchFamily="34" charset="0"/>
                <a:ea typeface="Times New Roman" pitchFamily="18" charset="0"/>
                <a:cs typeface="Albany" charset="-52"/>
              </a:rPr>
              <a:t>Vil</a:t>
            </a:r>
            <a:r>
              <a:rPr kumimoji="0" lang="en-US" sz="2400" b="1" i="1" u="none" strike="noStrike" cap="none" normalizeH="0" baseline="0" dirty="0" smtClean="0">
                <a:ln>
                  <a:noFill/>
                </a:ln>
                <a:solidFill>
                  <a:srgbClr val="FFFF99"/>
                </a:solidFill>
                <a:effectLst/>
                <a:latin typeface="Calibri" pitchFamily="34" charset="0"/>
                <a:ea typeface="Times New Roman" pitchFamily="18" charset="0"/>
                <a:cs typeface="Albany" charset="-52"/>
              </a:rPr>
              <a:t> </a:t>
            </a:r>
            <a:r>
              <a:rPr kumimoji="0" lang="en-US" sz="2400" b="1" i="1" u="none" strike="noStrike" cap="none" normalizeH="0" baseline="0" dirty="0" err="1" smtClean="0">
                <a:ln>
                  <a:noFill/>
                </a:ln>
                <a:solidFill>
                  <a:srgbClr val="FFFF99"/>
                </a:solidFill>
                <a:effectLst/>
                <a:latin typeface="Calibri" pitchFamily="34" charset="0"/>
                <a:ea typeface="Times New Roman" pitchFamily="18" charset="0"/>
                <a:cs typeface="Albany" charset="-52"/>
              </a:rPr>
              <a:t>Usmanov</a:t>
            </a:r>
            <a:r>
              <a:rPr kumimoji="0" lang="en-US" sz="2400" b="1" i="1" u="none" strike="noStrike" cap="none" normalizeH="0" baseline="0" dirty="0" smtClean="0">
                <a:ln>
                  <a:noFill/>
                </a:ln>
                <a:solidFill>
                  <a:srgbClr val="FFFF99"/>
                </a:solidFill>
                <a:effectLst/>
                <a:latin typeface="Calibri" pitchFamily="34" charset="0"/>
                <a:ea typeface="Times New Roman" pitchFamily="18" charset="0"/>
                <a:cs typeface="Albany" charset="-52"/>
              </a:rPr>
              <a:t> and many </a:t>
            </a:r>
            <a:r>
              <a:rPr kumimoji="0" lang="en-US" sz="2400" i="1" u="none" strike="noStrike" cap="none" normalizeH="0" baseline="0" dirty="0" smtClean="0">
                <a:ln>
                  <a:noFill/>
                </a:ln>
                <a:solidFill>
                  <a:srgbClr val="FFFF99"/>
                </a:solidFill>
                <a:effectLst/>
                <a:latin typeface="Calibri" pitchFamily="34" charset="0"/>
                <a:ea typeface="Times New Roman" pitchFamily="18" charset="0"/>
                <a:cs typeface="Albany" charset="-52"/>
              </a:rPr>
              <a:t>others</a:t>
            </a:r>
            <a:r>
              <a:rPr kumimoji="0" lang="en-US" sz="2400" i="1" u="none" strike="noStrike" cap="none" normalizeH="0" baseline="0" dirty="0" smtClean="0">
                <a:ln>
                  <a:noFill/>
                </a:ln>
                <a:solidFill>
                  <a:srgbClr val="FF3300"/>
                </a:solidFill>
                <a:effectLst/>
                <a:latin typeface="Calibri" pitchFamily="34" charset="0"/>
                <a:ea typeface="Times New Roman" pitchFamily="18" charset="0"/>
                <a:cs typeface="Albany" charset="-52"/>
              </a:rPr>
              <a:t>.</a:t>
            </a:r>
            <a:endParaRPr kumimoji="0" lang="ru-RU" sz="800" i="0" u="none" strike="noStrike" cap="none" normalizeH="0" baseline="0" dirty="0" smtClean="0">
              <a:ln>
                <a:noFill/>
              </a:ln>
              <a:solidFill>
                <a:srgbClr val="FF33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450" algn="l"/>
                <a:tab pos="571500" algn="l"/>
                <a:tab pos="685800" algn="l"/>
                <a:tab pos="1085850" algn="l"/>
                <a:tab pos="1485900" algn="l"/>
                <a:tab pos="1600200" algn="l"/>
                <a:tab pos="2000250" algn="l"/>
                <a:tab pos="2400300" algn="l"/>
                <a:tab pos="2514600" algn="l"/>
                <a:tab pos="2914650" algn="l"/>
                <a:tab pos="3314700" algn="l"/>
                <a:tab pos="3429000" algn="l"/>
                <a:tab pos="3829050" algn="l"/>
                <a:tab pos="4229100" algn="l"/>
                <a:tab pos="4343400" algn="l"/>
                <a:tab pos="4743450" algn="l"/>
                <a:tab pos="5143500" algn="l"/>
                <a:tab pos="5257800" algn="l"/>
                <a:tab pos="5657850" algn="l"/>
                <a:tab pos="6057900" algn="l"/>
                <a:tab pos="6172200" algn="l"/>
                <a:tab pos="6572250" algn="l"/>
                <a:tab pos="6972300" algn="l"/>
                <a:tab pos="7086600" algn="l"/>
                <a:tab pos="7486650" algn="l"/>
                <a:tab pos="7886700" algn="l"/>
                <a:tab pos="8001000" algn="l"/>
                <a:tab pos="8401050" algn="l"/>
                <a:tab pos="8801100" algn="l"/>
                <a:tab pos="8915400" algn="l"/>
                <a:tab pos="9315450" algn="l"/>
                <a:tab pos="9715500" algn="l"/>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90" name="Picture 10" descr="pic007%281%29"/>
          <p:cNvPicPr>
            <a:picLocks noChangeAspect="1" noChangeArrowheads="1"/>
          </p:cNvPicPr>
          <p:nvPr/>
        </p:nvPicPr>
        <p:blipFill>
          <a:blip r:embed="rId2"/>
          <a:srcRect/>
          <a:stretch>
            <a:fillRect/>
          </a:stretch>
        </p:blipFill>
        <p:spPr bwMode="auto">
          <a:xfrm>
            <a:off x="0" y="-6350"/>
            <a:ext cx="9144000" cy="6864350"/>
          </a:xfrm>
          <a:prstGeom prst="rect">
            <a:avLst/>
          </a:prstGeom>
          <a:noFill/>
          <a:ln w="9525">
            <a:noFill/>
            <a:miter lim="800000"/>
            <a:headEnd/>
            <a:tailEnd/>
          </a:ln>
        </p:spPr>
      </p:pic>
      <p:sp>
        <p:nvSpPr>
          <p:cNvPr id="22531" name="Text Box 11"/>
          <p:cNvSpPr txBox="1">
            <a:spLocks noChangeArrowheads="1"/>
          </p:cNvSpPr>
          <p:nvPr/>
        </p:nvSpPr>
        <p:spPr bwMode="auto">
          <a:xfrm>
            <a:off x="2843213" y="836613"/>
            <a:ext cx="5041900" cy="366712"/>
          </a:xfrm>
          <a:prstGeom prst="rect">
            <a:avLst/>
          </a:prstGeom>
          <a:noFill/>
          <a:ln w="9525">
            <a:noFill/>
            <a:miter lim="800000"/>
            <a:headEnd/>
            <a:tailEnd/>
          </a:ln>
        </p:spPr>
        <p:txBody>
          <a:bodyPr>
            <a:spAutoFit/>
          </a:bodyPr>
          <a:lstStyle/>
          <a:p>
            <a:pPr>
              <a:spcBef>
                <a:spcPct val="50000"/>
              </a:spcBef>
            </a:pPr>
            <a:endParaRPr lang="ru-RU"/>
          </a:p>
        </p:txBody>
      </p:sp>
      <p:sp>
        <p:nvSpPr>
          <p:cNvPr id="46093" name="Text Box 13"/>
          <p:cNvSpPr txBox="1">
            <a:spLocks noChangeArrowheads="1"/>
          </p:cNvSpPr>
          <p:nvPr/>
        </p:nvSpPr>
        <p:spPr bwMode="auto">
          <a:xfrm>
            <a:off x="2627313" y="260350"/>
            <a:ext cx="4968875" cy="5170646"/>
          </a:xfrm>
          <a:prstGeom prst="rect">
            <a:avLst/>
          </a:prstGeom>
          <a:noFill/>
          <a:ln w="9525">
            <a:noFill/>
            <a:miter lim="800000"/>
            <a:headEnd/>
            <a:tailEnd/>
          </a:ln>
          <a:effectLst/>
        </p:spPr>
        <p:txBody>
          <a:bodyPr>
            <a:spAutoFit/>
          </a:bodyPr>
          <a:lstStyle/>
          <a:p>
            <a:pPr algn="ctr">
              <a:spcBef>
                <a:spcPct val="50000"/>
              </a:spcBef>
              <a:defRPr/>
            </a:pPr>
            <a:r>
              <a:rPr lang="en-US" sz="6000" dirty="0">
                <a:solidFill>
                  <a:srgbClr val="FF0066"/>
                </a:solidFill>
              </a:rPr>
              <a:t>Our people say with warmth: </a:t>
            </a:r>
            <a:endParaRPr lang="ru-RU" sz="6000" dirty="0">
              <a:solidFill>
                <a:srgbClr val="FF0066"/>
              </a:solidFill>
            </a:endParaRPr>
          </a:p>
          <a:p>
            <a:pPr algn="ctr">
              <a:spcBef>
                <a:spcPct val="50000"/>
              </a:spcBef>
              <a:defRPr/>
            </a:pPr>
            <a:r>
              <a:rPr lang="en-US" sz="6000" b="1" i="1" dirty="0" smtClean="0">
                <a:solidFill>
                  <a:srgbClr val="FF0066"/>
                </a:solidFill>
                <a:effectLst>
                  <a:outerShdw blurRad="38100" dist="38100" dir="2700000" algn="tl">
                    <a:srgbClr val="C0C0C0"/>
                  </a:outerShdw>
                </a:effectLst>
                <a:latin typeface="Cooper Black" pitchFamily="18" charset="0"/>
              </a:rPr>
              <a:t>Welcome </a:t>
            </a:r>
            <a:r>
              <a:rPr lang="en-US" sz="6000" b="1" i="1" dirty="0">
                <a:solidFill>
                  <a:srgbClr val="FF0066"/>
                </a:solidFill>
                <a:effectLst>
                  <a:outerShdw blurRad="38100" dist="38100" dir="2700000" algn="tl">
                    <a:srgbClr val="C0C0C0"/>
                  </a:outerShdw>
                </a:effectLst>
                <a:latin typeface="Cooper Black" pitchFamily="18" charset="0"/>
              </a:rPr>
              <a:t>To </a:t>
            </a:r>
            <a:r>
              <a:rPr lang="en-US" sz="6000" b="1" i="1" dirty="0" err="1">
                <a:solidFill>
                  <a:srgbClr val="FF0066"/>
                </a:solidFill>
                <a:effectLst>
                  <a:outerShdw blurRad="38100" dist="38100" dir="2700000" algn="tl">
                    <a:srgbClr val="C0C0C0"/>
                  </a:outerShdw>
                </a:effectLst>
                <a:latin typeface="Cooper Black" pitchFamily="18" charset="0"/>
              </a:rPr>
              <a:t>Bavly</a:t>
            </a:r>
            <a:r>
              <a:rPr lang="en-US" sz="6000" b="1" i="1" dirty="0">
                <a:solidFill>
                  <a:srgbClr val="FF0066"/>
                </a:solidFill>
                <a:effectLst>
                  <a:outerShdw blurRad="38100" dist="38100" dir="2700000" algn="tl">
                    <a:srgbClr val="C0C0C0"/>
                  </a:outerShdw>
                </a:effectLst>
                <a:latin typeface="Cooper Black" pitchFamily="18" charset="0"/>
              </a:rPr>
              <a:t>!</a:t>
            </a:r>
            <a:endParaRPr lang="ru-RU" sz="6000" b="1" i="1" dirty="0">
              <a:solidFill>
                <a:srgbClr val="FF0066"/>
              </a:solidFill>
              <a:effectLst>
                <a:outerShdw blurRad="38100" dist="38100" dir="2700000" algn="tl">
                  <a:srgbClr val="C0C0C0"/>
                </a:outerShdw>
              </a:effectLst>
              <a:latin typeface="Cooper Black"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46090"/>
                                        </p:tgtEl>
                                        <p:attrNameLst>
                                          <p:attrName>style.visibility</p:attrName>
                                        </p:attrNameLst>
                                      </p:cBhvr>
                                      <p:to>
                                        <p:strVal val="visible"/>
                                      </p:to>
                                    </p:set>
                                    <p:animEffect transition="in" filter="fade">
                                      <p:cBhvr>
                                        <p:cTn id="7" dur="2000"/>
                                        <p:tgtEl>
                                          <p:spTgt spid="46090"/>
                                        </p:tgtEl>
                                      </p:cBhvr>
                                    </p:animEffect>
                                    <p:anim calcmode="lin" valueType="num">
                                      <p:cBhvr>
                                        <p:cTn id="8" dur="2000" fill="hold"/>
                                        <p:tgtEl>
                                          <p:spTgt spid="46090"/>
                                        </p:tgtEl>
                                        <p:attrNameLst>
                                          <p:attrName>style.rotation</p:attrName>
                                        </p:attrNameLst>
                                      </p:cBhvr>
                                      <p:tavLst>
                                        <p:tav tm="0">
                                          <p:val>
                                            <p:fltVal val="720"/>
                                          </p:val>
                                        </p:tav>
                                        <p:tav tm="100000">
                                          <p:val>
                                            <p:fltVal val="0"/>
                                          </p:val>
                                        </p:tav>
                                      </p:tavLst>
                                    </p:anim>
                                    <p:anim calcmode="lin" valueType="num">
                                      <p:cBhvr>
                                        <p:cTn id="9" dur="2000" fill="hold"/>
                                        <p:tgtEl>
                                          <p:spTgt spid="46090"/>
                                        </p:tgtEl>
                                        <p:attrNameLst>
                                          <p:attrName>ppt_h</p:attrName>
                                        </p:attrNameLst>
                                      </p:cBhvr>
                                      <p:tavLst>
                                        <p:tav tm="0">
                                          <p:val>
                                            <p:fltVal val="0"/>
                                          </p:val>
                                        </p:tav>
                                        <p:tav tm="100000">
                                          <p:val>
                                            <p:strVal val="#ppt_h"/>
                                          </p:val>
                                        </p:tav>
                                      </p:tavLst>
                                    </p:anim>
                                    <p:anim calcmode="lin" valueType="num">
                                      <p:cBhvr>
                                        <p:cTn id="10" dur="2000" fill="hold"/>
                                        <p:tgtEl>
                                          <p:spTgt spid="46090"/>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51" presetClass="entr" presetSubtype="0" fill="hold" grpId="0" nodeType="clickEffect">
                                  <p:stCondLst>
                                    <p:cond delay="0"/>
                                  </p:stCondLst>
                                  <p:childTnLst>
                                    <p:set>
                                      <p:cBhvr>
                                        <p:cTn id="14" dur="1" fill="hold">
                                          <p:stCondLst>
                                            <p:cond delay="0"/>
                                          </p:stCondLst>
                                        </p:cTn>
                                        <p:tgtEl>
                                          <p:spTgt spid="46093"/>
                                        </p:tgtEl>
                                        <p:attrNameLst>
                                          <p:attrName>style.visibility</p:attrName>
                                        </p:attrNameLst>
                                      </p:cBhvr>
                                      <p:to>
                                        <p:strVal val="visible"/>
                                      </p:to>
                                    </p:set>
                                    <p:animEffect transition="in" filter="fade">
                                      <p:cBhvr>
                                        <p:cTn id="15" dur="770" decel="100000"/>
                                        <p:tgtEl>
                                          <p:spTgt spid="46093"/>
                                        </p:tgtEl>
                                      </p:cBhvr>
                                    </p:animEffect>
                                    <p:animScale>
                                      <p:cBhvr>
                                        <p:cTn id="16" dur="770" decel="100000"/>
                                        <p:tgtEl>
                                          <p:spTgt spid="46093"/>
                                        </p:tgtEl>
                                      </p:cBhvr>
                                      <p:from x="10000" y="10000"/>
                                      <p:to x="200000" y="450000"/>
                                    </p:animScale>
                                    <p:animScale>
                                      <p:cBhvr>
                                        <p:cTn id="17" dur="1230" accel="100000" fill="hold">
                                          <p:stCondLst>
                                            <p:cond delay="770"/>
                                          </p:stCondLst>
                                        </p:cTn>
                                        <p:tgtEl>
                                          <p:spTgt spid="46093"/>
                                        </p:tgtEl>
                                      </p:cBhvr>
                                      <p:from x="200000" y="450000"/>
                                      <p:to x="100000" y="100000"/>
                                    </p:animScale>
                                    <p:set>
                                      <p:cBhvr>
                                        <p:cTn id="18" dur="770" fill="hold"/>
                                        <p:tgtEl>
                                          <p:spTgt spid="46093"/>
                                        </p:tgtEl>
                                        <p:attrNameLst>
                                          <p:attrName>ppt_x</p:attrName>
                                        </p:attrNameLst>
                                      </p:cBhvr>
                                      <p:to>
                                        <p:strVal val="(0.5)"/>
                                      </p:to>
                                    </p:set>
                                    <p:anim from="(0.5)" to="(#ppt_x)" calcmode="lin" valueType="num">
                                      <p:cBhvr>
                                        <p:cTn id="19" dur="1230" accel="100000" fill="hold">
                                          <p:stCondLst>
                                            <p:cond delay="770"/>
                                          </p:stCondLst>
                                        </p:cTn>
                                        <p:tgtEl>
                                          <p:spTgt spid="46093"/>
                                        </p:tgtEl>
                                        <p:attrNameLst>
                                          <p:attrName>ppt_x</p:attrName>
                                        </p:attrNameLst>
                                      </p:cBhvr>
                                    </p:anim>
                                    <p:set>
                                      <p:cBhvr>
                                        <p:cTn id="20" dur="770" fill="hold"/>
                                        <p:tgtEl>
                                          <p:spTgt spid="46093"/>
                                        </p:tgtEl>
                                        <p:attrNameLst>
                                          <p:attrName>ppt_y</p:attrName>
                                        </p:attrNameLst>
                                      </p:cBhvr>
                                      <p:to>
                                        <p:strVal val="(#ppt_y+0.4)"/>
                                      </p:to>
                                    </p:set>
                                    <p:anim from="(#ppt_y+0.4)" to="(#ppt_y)" calcmode="lin" valueType="num">
                                      <p:cBhvr>
                                        <p:cTn id="21" dur="1230" accel="100000" fill="hold">
                                          <p:stCondLst>
                                            <p:cond delay="770"/>
                                          </p:stCondLst>
                                        </p:cTn>
                                        <p:tgtEl>
                                          <p:spTgt spid="4609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93" grpId="0"/>
    </p:bldLst>
  </p:timing>
</p:sld>
</file>

<file path=ppt/theme/theme1.xml><?xml version="1.0" encoding="utf-8"?>
<a:theme xmlns:a="http://schemas.openxmlformats.org/drawingml/2006/main" name="Оформление по умолчанию">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Стандартная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TotalTime>
  <Words>169</Words>
  <Application>Microsoft Office PowerPoint</Application>
  <PresentationFormat>Экран (4:3)</PresentationFormat>
  <Paragraphs>16</Paragraphs>
  <Slides>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Оформление по умолчанию</vt:lpstr>
      <vt:lpstr>Слайд 1</vt:lpstr>
      <vt:lpstr>Слайд 2</vt:lpstr>
      <vt:lpstr>Symbols of our town</vt:lpstr>
      <vt:lpstr>Слайд 4</vt:lpstr>
      <vt:lpstr>Слайд 5</vt:lpstr>
      <vt:lpstr>Слайд 6</vt:lpstr>
      <vt:lpstr>Слайд 7</vt:lpstr>
      <vt:lpstr>Слайд 8</vt:lpstr>
      <vt:lpstr>Слайд 9</vt:lpstr>
    </vt:vector>
  </TitlesOfParts>
  <Company>Гимназия</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Бавлы</dc:title>
  <dc:creator>PK-04</dc:creator>
  <cp:lastModifiedBy>Admin</cp:lastModifiedBy>
  <cp:revision>30</cp:revision>
  <dcterms:created xsi:type="dcterms:W3CDTF">2010-12-04T06:06:54Z</dcterms:created>
  <dcterms:modified xsi:type="dcterms:W3CDTF">2016-11-28T20:39:15Z</dcterms:modified>
</cp:coreProperties>
</file>