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F2CDB-0DBD-4A8A-BB7C-D8A90B23C275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F5B42-04CE-4BE0-987C-57E1389C7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0F507-4212-4CF0-9B53-58CD3128ED19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ED5EF-C25E-4D44-8B1E-282B4B937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C20FE-D550-4562-BB53-61D75802F6F8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3E794-A501-4428-B59E-36084C1B5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3D259-3B71-443C-BAFD-591D1995D0CB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FE6D8-6984-4291-9E26-8F20A08A0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85B49-0A38-4542-B791-617E75BCCED4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F93EA-E395-4D73-903C-536A662F7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D804B-6F02-4ABE-BDEC-3616BC3C4F4E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1EC9C-ABA4-4678-B636-641A97AB0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BFB85-AFB2-412B-B86A-EBD671CC7648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6AE30-726B-40CD-9987-1F75EFC0E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DDC85-82BF-432D-9D84-4A996490A6A9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EB505-8952-468B-8AED-1B9C4C686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DD232-A00D-4B60-876C-94B00365AFE1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18F57-3C15-4594-AD26-784478E15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5F533-8D73-4C0B-A9D1-B98EB6A18038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81715-C223-48B0-AEE3-BA7C30161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819A8-8D80-4D39-90FD-7165B2BC80C2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A925A-1CD4-4855-B651-D7B5F4EDE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35F2AF-5E0A-4DC2-B342-537980775E97}" type="datetimeFigureOut">
              <a:rPr lang="ru-RU"/>
              <a:pPr>
                <a:defRPr/>
              </a:pPr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4591D2-8C6B-45EA-AC8B-50EBB616C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G\Desktop\22059---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5688632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88" y="0"/>
            <a:ext cx="347662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0"/>
            <a:ext cx="41148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6550" y="0"/>
            <a:ext cx="4846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9763" y="0"/>
            <a:ext cx="4822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25" y="0"/>
            <a:ext cx="5762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MG</cp:lastModifiedBy>
  <cp:revision>2</cp:revision>
  <dcterms:created xsi:type="dcterms:W3CDTF">2010-11-01T19:27:20Z</dcterms:created>
  <dcterms:modified xsi:type="dcterms:W3CDTF">2015-02-14T14:57:28Z</dcterms:modified>
</cp:coreProperties>
</file>