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4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284984"/>
            <a:ext cx="5500726" cy="1214446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Что такое толерантность ?</a:t>
            </a:r>
            <a:endParaRPr lang="ru-RU" b="1" i="1" dirty="0"/>
          </a:p>
        </p:txBody>
      </p:sp>
      <p:pic>
        <p:nvPicPr>
          <p:cNvPr id="102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28586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509120"/>
            <a:ext cx="4906888" cy="161704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C:\Users\Оксана\Desktop\толер\cheburashka_i_krokodil_gena_s_dnem_rozhdeni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700808"/>
            <a:ext cx="6126435" cy="4955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8" name="Picture 2" descr="C:\Users\Оксана\Desktop\толер\ch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802" y="260648"/>
            <a:ext cx="4553446" cy="3096344"/>
          </a:xfrm>
          <a:prstGeom prst="rect">
            <a:avLst/>
          </a:prstGeom>
          <a:noFill/>
        </p:spPr>
      </p:pic>
      <p:pic>
        <p:nvPicPr>
          <p:cNvPr id="9219" name="Picture 3" descr="C:\Users\Оксана\Desktop\толер\CHeburash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4832085" cy="3624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835696" y="3212976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Толерантность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Users\Оксана\Desktop\mnogonatsionalnaya-rossiy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8568952" cy="6426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текст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Оксана\Desktop\b7e5c57f9cecb23e74d615fcf233b4e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6408712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Оксана\Desktop\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6480720" cy="4746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835696" y="1947100"/>
            <a:ext cx="691276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Толерантность - терпимость к чужим мнениям, верованиям и поведению.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Быть толерантным - любить себя и свое имя, быть вежливым и внимательным к людям, уважать друг друга, уметь уступать,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бережно относиться к природе.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текст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5" name="Picture 3" descr="C:\Users\Оксана\Desktop\000457108_1-fb47f04ba4f74ff39410774c51cdace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7020272" cy="486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C:\Users\Оксана\Desktop\толер\8ea884b5fda450b2066cae56cc2226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76672"/>
            <a:ext cx="3048000" cy="2286000"/>
          </a:xfrm>
          <a:prstGeom prst="rect">
            <a:avLst/>
          </a:prstGeom>
          <a:noFill/>
        </p:spPr>
      </p:pic>
      <p:pic>
        <p:nvPicPr>
          <p:cNvPr id="4099" name="Picture 3" descr="C:\Users\Оксана\Desktop\толер\32732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76872"/>
            <a:ext cx="3199904" cy="2399928"/>
          </a:xfrm>
          <a:prstGeom prst="rect">
            <a:avLst/>
          </a:prstGeom>
          <a:noFill/>
        </p:spPr>
      </p:pic>
      <p:pic>
        <p:nvPicPr>
          <p:cNvPr id="4102" name="Picture 6" descr="C:\Users\Оксана\Desktop\толер\psihotravma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3049751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Оксана\Desktop\толер\2300685-9f7b5d83aaae19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88640"/>
            <a:ext cx="4572000" cy="3000375"/>
          </a:xfrm>
          <a:prstGeom prst="rect">
            <a:avLst/>
          </a:prstGeom>
          <a:noFill/>
        </p:spPr>
      </p:pic>
      <p:pic>
        <p:nvPicPr>
          <p:cNvPr id="5123" name="Picture 3" descr="C:\Users\Оксана\Desktop\толер\article1226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3068960"/>
            <a:ext cx="4601808" cy="3461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C:\Users\Оксана\Desktop\толер\4766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980728"/>
            <a:ext cx="3960440" cy="5641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C:\Users\Оксана\Desktop\толер\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60649"/>
            <a:ext cx="3758150" cy="3354550"/>
          </a:xfrm>
          <a:prstGeom prst="rect">
            <a:avLst/>
          </a:prstGeom>
          <a:noFill/>
        </p:spPr>
      </p:pic>
      <p:pic>
        <p:nvPicPr>
          <p:cNvPr id="7171" name="Picture 3" descr="C:\Users\Оксана\Desktop\толер\1268252866_600350612df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3763859" cy="3009528"/>
          </a:xfrm>
          <a:prstGeom prst="rect">
            <a:avLst/>
          </a:prstGeom>
          <a:noFill/>
        </p:spPr>
      </p:pic>
      <p:pic>
        <p:nvPicPr>
          <p:cNvPr id="7172" name="Picture 4" descr="C:\Users\Оксана\Desktop\толер\preview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3329133" cy="3853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46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Что такое толерантность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Стороженко-Джуламбае</cp:lastModifiedBy>
  <cp:revision>12</cp:revision>
  <dcterms:created xsi:type="dcterms:W3CDTF">2012-05-18T13:41:25Z</dcterms:created>
  <dcterms:modified xsi:type="dcterms:W3CDTF">2016-11-28T06:20:40Z</dcterms:modified>
</cp:coreProperties>
</file>