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6" r:id="rId4"/>
    <p:sldId id="267" r:id="rId5"/>
    <p:sldId id="268" r:id="rId6"/>
    <p:sldId id="270" r:id="rId7"/>
    <p:sldId id="259" r:id="rId8"/>
    <p:sldId id="271" r:id="rId9"/>
    <p:sldId id="258" r:id="rId10"/>
    <p:sldId id="260" r:id="rId11"/>
    <p:sldId id="261" r:id="rId12"/>
    <p:sldId id="262" r:id="rId13"/>
    <p:sldId id="263" r:id="rId14"/>
    <p:sldId id="264" r:id="rId15"/>
    <p:sldId id="269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745B23-41A7-4622-800A-7CDEEBF8BC98}" type="datetimeFigureOut">
              <a:rPr lang="ru-RU" smtClean="0"/>
              <a:t>29.09.2016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CC5C6F-96CC-4892-BC7E-C1130D00FB1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1700808"/>
            <a:ext cx="6454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Какой сегодня праздник?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Картинки по запросу интернет библиоте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Картинки по запросу интернет библиоте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Картинки по запросу интернет библиоте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4" name="AutoShape 8" descr="Картинки по запросу интернет библиоте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6" name="AutoShape 10" descr="Картинки по запросу интернет библиоте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83568" y="764704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Люди поняли, что Интернет удобный. Он помогает нам общаться с людьми, даже если они далеко. </a:t>
            </a:r>
            <a:endParaRPr lang="ru-RU" sz="2400" dirty="0"/>
          </a:p>
        </p:txBody>
      </p:sp>
      <p:pic>
        <p:nvPicPr>
          <p:cNvPr id="19469" name="Picture 13" descr="Картинки по запросу e-mail for childr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564904"/>
            <a:ext cx="3810000" cy="3286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7" name="Picture 15" descr="Картинки по запросу электронная поч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438414"/>
            <a:ext cx="3312368" cy="1419586"/>
          </a:xfrm>
          <a:prstGeom prst="rect">
            <a:avLst/>
          </a:prstGeom>
          <a:noFill/>
        </p:spPr>
      </p:pic>
      <p:pic>
        <p:nvPicPr>
          <p:cNvPr id="23565" name="Picture 13" descr="Картинки по запросу интернет телефон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412776"/>
            <a:ext cx="2144351" cy="1584176"/>
          </a:xfrm>
          <a:prstGeom prst="rect">
            <a:avLst/>
          </a:prstGeom>
          <a:noFill/>
        </p:spPr>
      </p:pic>
      <p:pic>
        <p:nvPicPr>
          <p:cNvPr id="23563" name="Picture 11" descr="C:\Users\Надя\Desktop\Без назван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3356992"/>
            <a:ext cx="2886075" cy="158115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115616" y="404664"/>
            <a:ext cx="802838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Зачем нужен интернет?</a:t>
            </a:r>
          </a:p>
          <a:p>
            <a:pPr marL="742950" indent="-742950">
              <a:buAutoNum type="arabicParenR"/>
            </a:pPr>
            <a:r>
              <a:rPr lang="ru-RU" sz="3200" dirty="0" smtClean="0"/>
              <a:t>Чтобы говорить с друзьями;</a:t>
            </a:r>
          </a:p>
          <a:p>
            <a:pPr marL="742950" indent="-742950">
              <a:buAutoNum type="arabicParenR"/>
            </a:pPr>
            <a:endParaRPr lang="ru-RU" sz="3200" dirty="0" smtClean="0"/>
          </a:p>
          <a:p>
            <a:pPr marL="742950" indent="-742950">
              <a:buAutoNum type="arabicParenR"/>
            </a:pPr>
            <a:endParaRPr lang="ru-RU" sz="3200" dirty="0" smtClean="0"/>
          </a:p>
          <a:p>
            <a:pPr marL="742950" indent="-742950">
              <a:buAutoNum type="arabicParenR"/>
            </a:pPr>
            <a:endParaRPr lang="ru-RU" sz="3200" dirty="0" smtClean="0"/>
          </a:p>
          <a:p>
            <a:pPr marL="742950" indent="-742950">
              <a:buAutoNum type="arabicParenR"/>
            </a:pPr>
            <a:r>
              <a:rPr lang="ru-RU" sz="3200" dirty="0" smtClean="0"/>
              <a:t>Чтобы учиться;</a:t>
            </a:r>
          </a:p>
          <a:p>
            <a:pPr marL="742950" indent="-742950">
              <a:buAutoNum type="arabicParenR"/>
            </a:pPr>
            <a:endParaRPr lang="ru-RU" sz="3200" dirty="0" smtClean="0"/>
          </a:p>
          <a:p>
            <a:pPr marL="742950" indent="-742950">
              <a:buAutoNum type="arabicParenR"/>
            </a:pPr>
            <a:endParaRPr lang="ru-RU" sz="3200" dirty="0" smtClean="0"/>
          </a:p>
          <a:p>
            <a:pPr marL="742950" indent="-742950">
              <a:buAutoNum type="arabicParenR"/>
            </a:pPr>
            <a:endParaRPr lang="ru-RU" sz="3200" dirty="0" smtClean="0"/>
          </a:p>
          <a:p>
            <a:pPr marL="742950" indent="-742950">
              <a:buAutoNum type="arabicParenR"/>
            </a:pPr>
            <a:r>
              <a:rPr lang="ru-RU" sz="3200" dirty="0" smtClean="0"/>
              <a:t>Чтобы отправлять и получать письма.</a:t>
            </a:r>
          </a:p>
          <a:p>
            <a:pPr marL="742950" indent="-742950">
              <a:buAutoNum type="arabicParenR"/>
            </a:pPr>
            <a:endParaRPr lang="ru-RU" sz="3600" dirty="0" smtClean="0"/>
          </a:p>
          <a:p>
            <a:endParaRPr lang="ru-RU" sz="3600" dirty="0"/>
          </a:p>
        </p:txBody>
      </p:sp>
      <p:sp>
        <p:nvSpPr>
          <p:cNvPr id="23554" name="AutoShape 2" descr="Картинки по запросу интернет библиоте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Картинки по запросу интернет библиоте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8" name="AutoShape 6" descr="Картинки по запросу интернет библиоте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0" name="AutoShape 8" descr="Картинки по запросу интернет библиоте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2" name="AutoShape 10" descr="Картинки по запросу интернет библиоте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476672"/>
            <a:ext cx="723454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Что еще можно делать в интернете:</a:t>
            </a:r>
          </a:p>
          <a:p>
            <a:pPr marL="342900" indent="-342900">
              <a:buAutoNum type="arabicParenR"/>
            </a:pPr>
            <a:r>
              <a:rPr lang="ru-RU" sz="3600" dirty="0" smtClean="0"/>
              <a:t>Слушать музыку;</a:t>
            </a:r>
          </a:p>
          <a:p>
            <a:pPr marL="342900" indent="-342900">
              <a:buAutoNum type="arabicParenR"/>
            </a:pPr>
            <a:r>
              <a:rPr lang="ru-RU" sz="3600" dirty="0" smtClean="0"/>
              <a:t>Смотреть фильмы;</a:t>
            </a:r>
          </a:p>
          <a:p>
            <a:pPr marL="342900" indent="-342900">
              <a:buAutoNum type="arabicParenR"/>
            </a:pPr>
            <a:r>
              <a:rPr lang="ru-RU" sz="3600" dirty="0" smtClean="0"/>
              <a:t>Смотреть фотографии;</a:t>
            </a:r>
          </a:p>
          <a:p>
            <a:pPr marL="342900" indent="-342900">
              <a:buAutoNum type="arabicParenR"/>
            </a:pPr>
            <a:r>
              <a:rPr lang="ru-RU" sz="3600" dirty="0" smtClean="0"/>
              <a:t>Играть;</a:t>
            </a:r>
          </a:p>
          <a:p>
            <a:pPr marL="342900" indent="-342900">
              <a:buAutoNum type="arabicParenR"/>
            </a:pPr>
            <a:r>
              <a:rPr lang="ru-RU" sz="3600" dirty="0" smtClean="0"/>
              <a:t>Покупать и продавать вещи.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9103261" cy="3548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03648" y="476672"/>
            <a:ext cx="6476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Так выглядел первый сайт (6 августа 1991 года):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116632"/>
            <a:ext cx="49015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Вот так сайты выглядят сейчас:</a:t>
            </a:r>
            <a:endParaRPr lang="ru-RU" sz="2800" dirty="0"/>
          </a:p>
        </p:txBody>
      </p:sp>
      <p:pic>
        <p:nvPicPr>
          <p:cNvPr id="3074" name="Picture 2" descr="Картинки по запросу cnhfybwf d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90549"/>
            <a:ext cx="8858250" cy="6267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артинки по запросу сайт ив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2"/>
            <a:ext cx="8686800" cy="4657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Картинки по запросу день интерне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548680"/>
            <a:ext cx="9144001" cy="5699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476672"/>
            <a:ext cx="80860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Сегодня день </a:t>
            </a:r>
            <a:r>
              <a:rPr lang="ru-RU" sz="4000" i="1" dirty="0" smtClean="0"/>
              <a:t>Интернета</a:t>
            </a:r>
            <a:r>
              <a:rPr lang="ru-RU" sz="4000" dirty="0" smtClean="0"/>
              <a:t> в России!</a:t>
            </a:r>
            <a:endParaRPr lang="ru-RU" sz="4000" dirty="0"/>
          </a:p>
        </p:txBody>
      </p:sp>
      <p:pic>
        <p:nvPicPr>
          <p:cNvPr id="2050" name="Picture 2" descr="Картинки по запросу день интерне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844824"/>
            <a:ext cx="5962650" cy="3952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260648"/>
            <a:ext cx="67369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Интернет — это всемирная сеть (паутина). </a:t>
            </a:r>
            <a:endParaRPr lang="ru-RU" sz="2800" dirty="0"/>
          </a:p>
        </p:txBody>
      </p:sp>
      <p:pic>
        <p:nvPicPr>
          <p:cNvPr id="1026" name="Picture 2" descr="Картинки по запросу интернет всемирная паути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24744"/>
            <a:ext cx="6667500" cy="3743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404664"/>
            <a:ext cx="74244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Всемирная, потому что Интернет есть в каждой стране.</a:t>
            </a:r>
            <a:endParaRPr lang="ru-RU" sz="2400" dirty="0"/>
          </a:p>
        </p:txBody>
      </p:sp>
      <p:pic>
        <p:nvPicPr>
          <p:cNvPr id="24578" name="Picture 2" descr="Картинки по запросу есть ли интернет у индейце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24744"/>
            <a:ext cx="8208912" cy="52243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332656"/>
            <a:ext cx="7847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Интернет похож на паутину, он есть почти в каждом доме.</a:t>
            </a:r>
            <a:endParaRPr lang="ru-RU" sz="2400" dirty="0"/>
          </a:p>
        </p:txBody>
      </p:sp>
      <p:pic>
        <p:nvPicPr>
          <p:cNvPr id="25602" name="Picture 2" descr="Картинки по запросу world wide w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980728"/>
            <a:ext cx="6592280" cy="2636912"/>
          </a:xfrm>
          <a:prstGeom prst="rect">
            <a:avLst/>
          </a:prstGeom>
          <a:noFill/>
        </p:spPr>
      </p:pic>
      <p:pic>
        <p:nvPicPr>
          <p:cNvPr id="25604" name="Picture 4" descr="Картинки по запросу world wide we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3861048"/>
            <a:ext cx="6166992" cy="2497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48680"/>
            <a:ext cx="46085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/>
              <a:t>Кто придумал Интернет?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инки по запросу military intern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628800"/>
            <a:ext cx="6357014" cy="429925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31641" y="548680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Сначала сеть придумали военные. Сеть называлась </a:t>
            </a:r>
            <a:r>
              <a:rPr lang="ru-RU" sz="3200" dirty="0" err="1" smtClean="0"/>
              <a:t>Апранет</a:t>
            </a:r>
            <a:r>
              <a:rPr lang="ru-RU" sz="3200" dirty="0" smtClean="0"/>
              <a:t> </a:t>
            </a:r>
            <a:r>
              <a:rPr lang="en-US" sz="3200" dirty="0" smtClean="0"/>
              <a:t>(</a:t>
            </a:r>
            <a:r>
              <a:rPr lang="en-US" sz="3200" dirty="0" err="1" smtClean="0"/>
              <a:t>Apra</a:t>
            </a:r>
            <a:r>
              <a:rPr lang="en-US" sz="3200" dirty="0" err="1" smtClean="0"/>
              <a:t>N</a:t>
            </a:r>
            <a:r>
              <a:rPr lang="en-US" sz="3200" dirty="0" err="1" smtClean="0"/>
              <a:t>et</a:t>
            </a:r>
            <a:r>
              <a:rPr lang="ru-RU" sz="3200" dirty="0" smtClean="0"/>
              <a:t>)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92696"/>
            <a:ext cx="82089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Обычные люди (ученые, рабочие) использовали сеть, чтобы отправлять друг другу письма.</a:t>
            </a:r>
            <a:endParaRPr lang="ru-RU" sz="3200" dirty="0"/>
          </a:p>
        </p:txBody>
      </p:sp>
      <p:pic>
        <p:nvPicPr>
          <p:cNvPr id="26626" name="Picture 2" descr="Картинки по запросу кто придумал гипертекс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780928"/>
            <a:ext cx="5616624" cy="3257643"/>
          </a:xfrm>
          <a:prstGeom prst="rect">
            <a:avLst/>
          </a:prstGeom>
          <a:noFill/>
        </p:spPr>
      </p:pic>
      <p:pic>
        <p:nvPicPr>
          <p:cNvPr id="26628" name="Picture 4" descr="Картинки по запросу e ma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2132856"/>
            <a:ext cx="3072341" cy="1728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интернет библиоте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772816"/>
            <a:ext cx="4464496" cy="3765808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23528" y="332656"/>
            <a:ext cx="842493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Потом ученые поняли, что в Интернете легко можно хранить книжки. Люди из разных стран могли их читать. Интернет превратился в огромную библиотеку.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5661248"/>
            <a:ext cx="76974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Поэтому в Интернете есть </a:t>
            </a:r>
            <a:r>
              <a:rPr lang="ru-RU" sz="2800" i="1" dirty="0" smtClean="0"/>
              <a:t>страницы</a:t>
            </a:r>
            <a:r>
              <a:rPr lang="ru-RU" sz="2800" dirty="0" smtClean="0"/>
              <a:t> или </a:t>
            </a:r>
            <a:r>
              <a:rPr lang="ru-RU" sz="2800" i="1" dirty="0" smtClean="0"/>
              <a:t>сайты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181</Words>
  <Application>Microsoft Office PowerPoint</Application>
  <PresentationFormat>Экран (4:3)</PresentationFormat>
  <Paragraphs>29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Надя</dc:creator>
  <cp:lastModifiedBy>Надя</cp:lastModifiedBy>
  <cp:revision>7</cp:revision>
  <dcterms:created xsi:type="dcterms:W3CDTF">2016-09-29T17:21:53Z</dcterms:created>
  <dcterms:modified xsi:type="dcterms:W3CDTF">2016-09-29T19:27:07Z</dcterms:modified>
</cp:coreProperties>
</file>