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32" autoAdjust="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1C3D-1728-4580-97A1-CB9FFFAC387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14BC-3A81-40BB-B15C-42A0C3C87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1C3D-1728-4580-97A1-CB9FFFAC387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14BC-3A81-40BB-B15C-42A0C3C87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1C3D-1728-4580-97A1-CB9FFFAC387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14BC-3A81-40BB-B15C-42A0C3C87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1C3D-1728-4580-97A1-CB9FFFAC387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14BC-3A81-40BB-B15C-42A0C3C87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1C3D-1728-4580-97A1-CB9FFFAC387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14BC-3A81-40BB-B15C-42A0C3C87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1C3D-1728-4580-97A1-CB9FFFAC387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14BC-3A81-40BB-B15C-42A0C3C87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1C3D-1728-4580-97A1-CB9FFFAC387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14BC-3A81-40BB-B15C-42A0C3C87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1C3D-1728-4580-97A1-CB9FFFAC387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14BC-3A81-40BB-B15C-42A0C3C87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1C3D-1728-4580-97A1-CB9FFFAC387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14BC-3A81-40BB-B15C-42A0C3C87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1C3D-1728-4580-97A1-CB9FFFAC387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14BC-3A81-40BB-B15C-42A0C3C87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1C3D-1728-4580-97A1-CB9FFFAC387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14BC-3A81-40BB-B15C-42A0C3C87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91C3D-1728-4580-97A1-CB9FFFAC387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F14BC-3A81-40BB-B15C-42A0C3C878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8" y="0"/>
            <a:ext cx="9131824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18655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4">
                    <a:lumMod val="75000"/>
                  </a:schemeClr>
                </a:solidFill>
              </a:rPr>
              <a:t>Добрый Ангел нашей семьи</a:t>
            </a:r>
            <a:endParaRPr lang="ru-RU" sz="72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8" y="0"/>
            <a:ext cx="913182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Мама – моё первое слово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Мама – мой самый родной человек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user\Desktop\Новая папка\20161120_19492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1195386">
            <a:off x="177806" y="1584994"/>
            <a:ext cx="4353189" cy="3284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user\Desktop\Новая папка\20161120_1955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04459">
            <a:off x="4437420" y="2423280"/>
            <a:ext cx="4246930" cy="3599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8" y="0"/>
            <a:ext cx="913182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"Материнство облагораживает женщину, когда она отказывается от всего, отрекается, жертвует всем ради ребенка."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 Я.Корчак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700808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/>
              <a:t> </a:t>
            </a:r>
            <a:endParaRPr lang="ru-RU" dirty="0"/>
          </a:p>
        </p:txBody>
      </p:sp>
      <p:pic>
        <p:nvPicPr>
          <p:cNvPr id="2050" name="Picture 2" descr="C:\Users\user\Desktop\Новая папка\20161120_1951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060848"/>
            <a:ext cx="5652120" cy="43651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8" y="0"/>
            <a:ext cx="913182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"Самое прекрасное слово на земле – мама. Это первое слово, которое произносит человек, и звучит оно на всех языках одинаково нежно. У мамы самые добрые и ласковые руки, они все умеют. У мамы самое верное и чуткое сердце – в нем никогда не гаснет любовь, оно ни к чему не остается равнодушным. И сколько бы ни было тебе лет, тебе всегда нужна мать, ее ласка, ее взгляд. И чем больше твоя любовь к матери. Тем радостнее и светлее жизнь. "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  З. Воскресенская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582341"/>
            <a:ext cx="849694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 </a:t>
            </a:r>
            <a:br>
              <a:rPr lang="ru-RU" b="1" i="1" dirty="0"/>
            </a:b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user\Desktop\Новая папка\20161120_19545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348880"/>
            <a:ext cx="5436096" cy="4293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76" y="0"/>
            <a:ext cx="9131824" cy="6858000"/>
          </a:xfrm>
          <a:prstGeom prst="rect">
            <a:avLst/>
          </a:prstGeom>
        </p:spPr>
      </p:pic>
      <p:pic>
        <p:nvPicPr>
          <p:cNvPr id="4098" name="Picture 2" descr="C:\Users\user\Desktop\Новая папка\20161120_19535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4053058">
            <a:off x="1281188" y="2272548"/>
            <a:ext cx="4810069" cy="3419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Ты моя поддержка и опора во всём!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Но и у тебя есть человек, на которого можно положиться!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Сердце 7"/>
          <p:cNvSpPr/>
          <p:nvPr/>
        </p:nvSpPr>
        <p:spPr>
          <a:xfrm rot="1918874">
            <a:off x="6751860" y="3414105"/>
            <a:ext cx="2081906" cy="1768099"/>
          </a:xfrm>
          <a:prstGeom prst="heart">
            <a:avLst/>
          </a:pr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Сердце 8"/>
          <p:cNvSpPr/>
          <p:nvPr/>
        </p:nvSpPr>
        <p:spPr>
          <a:xfrm rot="1068511">
            <a:off x="6083236" y="3550810"/>
            <a:ext cx="1449644" cy="1162805"/>
          </a:xfrm>
          <a:prstGeom prst="hear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76" y="0"/>
            <a:ext cx="9131824" cy="6858000"/>
          </a:xfrm>
          <a:prstGeom prst="rect">
            <a:avLst/>
          </a:prstGeom>
        </p:spPr>
      </p:pic>
      <p:pic>
        <p:nvPicPr>
          <p:cNvPr id="5122" name="Picture 2" descr="C:\Users\user\Desktop\отпуск\Фото437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0922262">
            <a:off x="1547003" y="2848546"/>
            <a:ext cx="5634307" cy="3491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Я счастлива, что ты есть, родная, 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Ты лучше всех, ценней всего. 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Моё ты счастье, дорогая, 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Не нужно больше ничего</a:t>
            </a:r>
            <a:r>
              <a:rPr lang="ru-RU" dirty="0"/>
              <a:t>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Мамочка, моя любимая, благодаря тебе я смогла добиться больших успехов, ты вложила в меня всю душу, ты всегда помогаешь мне во всех сложных ситуациях и даёшь дельный совет… Спасибо тебе за всё! Я тебя очень люблю! Я всегда буду стараться, чтобы ты гордилась мной!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8" y="0"/>
            <a:ext cx="913182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2" name="Picture 2" descr="C:\Users\user\Desktop\Новая папка\2015-08-10 13.26.2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090638">
            <a:off x="-80975" y="1912386"/>
            <a:ext cx="4938689" cy="39900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3" name="Picture 3" descr="C:\Users\user\Desktop\Новая папка\20161120_1954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231321">
            <a:off x="4042639" y="1006995"/>
            <a:ext cx="4884469" cy="42728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194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Добрый Ангел нашей семьи</vt:lpstr>
      <vt:lpstr>Мама – моё первое слово Мама – мой самый родной человек</vt:lpstr>
      <vt:lpstr>"Материнство облагораживает женщину, когда она отказывается от всего, отрекается, жертвует всем ради ребенка." Я.Корчак</vt:lpstr>
      <vt:lpstr>"Самое прекрасное слово на земле – мама. Это первое слово, которое произносит человек, и звучит оно на всех языках одинаково нежно. У мамы самые добрые и ласковые руки, они все умеют. У мамы самое верное и чуткое сердце – в нем никогда не гаснет любовь, оно ни к чему не остается равнодушным. И сколько бы ни было тебе лет, тебе всегда нужна мать, ее ласка, ее взгляд. И чем больше твоя любовь к матери. Тем радостнее и светлее жизнь. "  З. Воскресенская</vt:lpstr>
      <vt:lpstr>Ты моя поддержка и опора во всём! Но и у тебя есть человек, на которого можно положиться! </vt:lpstr>
      <vt:lpstr>Я счастлива, что ты есть, родная,  Ты лучше всех, ценней всего.  Моё ты счастье, дорогая,  Не нужно больше ничего.  </vt:lpstr>
      <vt:lpstr>Мамочка, моя любимая, благодаря тебе я смогла добиться больших успехов, ты вложила в меня всю душу, ты всегда помогаешь мне во всех сложных ситуациях и даёшь дельный совет… Спасибо тебе за всё! Я тебя очень люблю! Я всегда буду стараться, чтобы ты гордилась мной!</vt:lpstr>
      <vt:lpstr>  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</cp:revision>
  <dcterms:created xsi:type="dcterms:W3CDTF">2016-11-20T11:35:27Z</dcterms:created>
  <dcterms:modified xsi:type="dcterms:W3CDTF">2016-11-20T13:54:56Z</dcterms:modified>
</cp:coreProperties>
</file>