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071701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Игра к теме «Домашние животные»</a:t>
            </a:r>
            <a:endParaRPr lang="ru-RU" sz="48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5572140"/>
            <a:ext cx="4043346" cy="85247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Подготовил: воспитатель МКДОУ «Шварцевский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д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/с» Пузикова М.А.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5" name="Рисунок 4" descr="phoca_thumb_l_097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6050" y="2569048"/>
            <a:ext cx="4000528" cy="2616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929718" cy="18573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Запомни  последовательность 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картинок и повтори ее.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2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2885878"/>
            <a:ext cx="1857388" cy="2230216"/>
          </a:xfrm>
          <a:prstGeom prst="rect">
            <a:avLst/>
          </a:prstGeom>
        </p:spPr>
      </p:pic>
      <p:pic>
        <p:nvPicPr>
          <p:cNvPr id="5" name="Рисунок 4" descr="46498895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4546" y="3165229"/>
            <a:ext cx="1685916" cy="1945288"/>
          </a:xfrm>
          <a:prstGeom prst="rect">
            <a:avLst/>
          </a:prstGeom>
        </p:spPr>
      </p:pic>
      <p:pic>
        <p:nvPicPr>
          <p:cNvPr id="6" name="Рисунок 5" descr="sheep_PNG27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8" y="3071810"/>
            <a:ext cx="1632789" cy="2000240"/>
          </a:xfrm>
          <a:prstGeom prst="rect">
            <a:avLst/>
          </a:prstGeom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514" y="3286124"/>
            <a:ext cx="2857486" cy="1785929"/>
          </a:xfrm>
          <a:prstGeom prst="rect">
            <a:avLst/>
          </a:prstGeom>
        </p:spPr>
      </p:pic>
      <p:sp>
        <p:nvSpPr>
          <p:cNvPr id="8" name="Управляющая кнопка: далее 7">
            <a:hlinkClick r:id="" action="ppaction://hlinkshowjump?jump=nextslide" highlightClick="1">
              <a:snd r:embed="rId6" name="wind.wav" builtIn="1"/>
            </a:hlinkClick>
          </p:cNvPr>
          <p:cNvSpPr/>
          <p:nvPr/>
        </p:nvSpPr>
        <p:spPr>
          <a:xfrm>
            <a:off x="7429520" y="5786454"/>
            <a:ext cx="928694" cy="78581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143380"/>
            <a:ext cx="1857388" cy="2230216"/>
          </a:xfrm>
          <a:prstGeom prst="rect">
            <a:avLst/>
          </a:prstGeom>
        </p:spPr>
      </p:pic>
      <p:pic>
        <p:nvPicPr>
          <p:cNvPr id="5" name="Рисунок 4" descr="464988959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142852"/>
            <a:ext cx="1685916" cy="1945288"/>
          </a:xfrm>
          <a:prstGeom prst="rect">
            <a:avLst/>
          </a:prstGeom>
        </p:spPr>
      </p:pic>
      <p:pic>
        <p:nvPicPr>
          <p:cNvPr id="6" name="Рисунок 5" descr="sheep_PNG27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86578" y="4500570"/>
            <a:ext cx="1632789" cy="2000240"/>
          </a:xfrm>
          <a:prstGeom prst="rect">
            <a:avLst/>
          </a:prstGeom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428604"/>
            <a:ext cx="2857486" cy="1785929"/>
          </a:xfrm>
          <a:prstGeom prst="rect">
            <a:avLst/>
          </a:prstGeom>
        </p:spPr>
      </p:pic>
      <p:sp>
        <p:nvSpPr>
          <p:cNvPr id="8" name="Управляющая кнопка: справка 7">
            <a:hlinkClick r:id="" action="ppaction://hlinkshowjump?jump=previousslide" highlightClick="1">
              <a:snd r:embed="rId7" name="wind.wav" builtIn="1"/>
            </a:hlinkClick>
          </p:cNvPr>
          <p:cNvSpPr/>
          <p:nvPr/>
        </p:nvSpPr>
        <p:spPr>
          <a:xfrm>
            <a:off x="4071934" y="5786454"/>
            <a:ext cx="1000132" cy="785818"/>
          </a:xfrm>
          <a:prstGeom prst="actionButtonHelp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58 -0.00439 L -0.01858 -0.224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0.00162 L -0.41354 0.3372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" y="16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2 0.00231 L -0.24479 -0.3018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-15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781 0.02382 L 0.66684 0.3594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" y="16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>
              <a:snd r:embed="rId2" name="wind.wav" builtIn="1"/>
            </a:hlinkClick>
          </p:cNvPr>
          <p:cNvSpPr/>
          <p:nvPr/>
        </p:nvSpPr>
        <p:spPr>
          <a:xfrm>
            <a:off x="7572396" y="5929330"/>
            <a:ext cx="1143008" cy="642942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0_85f55_4e389faa_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643182"/>
            <a:ext cx="1585097" cy="1884843"/>
          </a:xfrm>
          <a:prstGeom prst="rect">
            <a:avLst/>
          </a:prstGeom>
        </p:spPr>
      </p:pic>
      <p:pic>
        <p:nvPicPr>
          <p:cNvPr id="6" name="Рисунок 5" descr="0_a9f68_3dbf21bd_M.pn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2396" y="2796694"/>
            <a:ext cx="1143008" cy="1510584"/>
          </a:xfrm>
          <a:prstGeom prst="rect">
            <a:avLst/>
          </a:prstGeom>
        </p:spPr>
      </p:pic>
      <p:pic>
        <p:nvPicPr>
          <p:cNvPr id="7" name="Рисунок 6" descr="003333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1736" y="2786058"/>
            <a:ext cx="2045081" cy="1723883"/>
          </a:xfrm>
          <a:prstGeom prst="rect">
            <a:avLst/>
          </a:prstGeom>
        </p:spPr>
      </p:pic>
      <p:pic>
        <p:nvPicPr>
          <p:cNvPr id="8" name="Рисунок 7" descr="bdf6fbfeac3785a4ae47dbdb0c5d5563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6313" y="2714620"/>
            <a:ext cx="2614631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справка 3">
            <a:hlinkClick r:id="" action="ppaction://hlinkshowjump?jump=previousslide" highlightClick="1">
              <a:snd r:embed="rId3" name="wind.wav" builtIn="1"/>
            </a:hlinkClick>
          </p:cNvPr>
          <p:cNvSpPr/>
          <p:nvPr/>
        </p:nvSpPr>
        <p:spPr>
          <a:xfrm>
            <a:off x="4143372" y="5857892"/>
            <a:ext cx="1000132" cy="857256"/>
          </a:xfrm>
          <a:prstGeom prst="actionButtonHelp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0_85f55_4e389faa_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714356"/>
            <a:ext cx="1585097" cy="1884843"/>
          </a:xfrm>
          <a:prstGeom prst="rect">
            <a:avLst/>
          </a:prstGeom>
        </p:spPr>
      </p:pic>
      <p:pic>
        <p:nvPicPr>
          <p:cNvPr id="6" name="Рисунок 5" descr="003333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3636" y="3857628"/>
            <a:ext cx="2045081" cy="1723883"/>
          </a:xfrm>
          <a:prstGeom prst="rect">
            <a:avLst/>
          </a:prstGeom>
        </p:spPr>
      </p:pic>
      <p:pic>
        <p:nvPicPr>
          <p:cNvPr id="7" name="Рисунок 6" descr="bdf6fbfeac3785a4ae47dbdb0c5d5563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4071942"/>
            <a:ext cx="2614631" cy="1857388"/>
          </a:xfrm>
          <a:prstGeom prst="rect">
            <a:avLst/>
          </a:prstGeom>
        </p:spPr>
      </p:pic>
      <p:pic>
        <p:nvPicPr>
          <p:cNvPr id="8" name="Рисунок 7" descr="0_a9f68_3dbf21bd_M.png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5852" y="1000108"/>
            <a:ext cx="1143008" cy="1510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64 0.02752 L -0.65208 0.310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" y="14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6 0.00069 L -0.42535 -0.1776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-8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84 -0.04025 L 0.33455 -0.218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8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60167E-6 L 0.63004 0.23086 " pathEditMode="relative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428868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latin typeface="Monotype Corsiva" pitchFamily="66" charset="0"/>
              </a:rPr>
              <a:t>Молодцы!</a:t>
            </a:r>
            <a:endParaRPr lang="ru-RU" sz="8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22</Words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Игра к теме «Домашние животные»</vt:lpstr>
      <vt:lpstr>Запомни  последовательность  картинок и повтори ее.</vt:lpstr>
      <vt:lpstr>Слайд 3</vt:lpstr>
      <vt:lpstr>Слайд 4</vt:lpstr>
      <vt:lpstr>Слайд 5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к теме «Домашние животные»</dc:title>
  <dc:creator>qwertyuio</dc:creator>
  <cp:lastModifiedBy>qwertyuio</cp:lastModifiedBy>
  <cp:revision>7</cp:revision>
  <dcterms:created xsi:type="dcterms:W3CDTF">2016-11-27T20:20:31Z</dcterms:created>
  <dcterms:modified xsi:type="dcterms:W3CDTF">2016-11-27T21:04:32Z</dcterms:modified>
</cp:coreProperties>
</file>