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76" r:id="rId6"/>
    <p:sldId id="261" r:id="rId7"/>
    <p:sldId id="262" r:id="rId8"/>
    <p:sldId id="263" r:id="rId9"/>
    <p:sldId id="266" r:id="rId10"/>
    <p:sldId id="269" r:id="rId11"/>
    <p:sldId id="273" r:id="rId12"/>
    <p:sldId id="271" r:id="rId13"/>
    <p:sldId id="277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54C69-7CA3-4292-84FD-B7106D7B6F09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95FF09-7EFC-4685-B3DC-26FD437A242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54C69-7CA3-4292-84FD-B7106D7B6F09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5FF09-7EFC-4685-B3DC-26FD437A24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54C69-7CA3-4292-84FD-B7106D7B6F09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5FF09-7EFC-4685-B3DC-26FD437A24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5A54C69-7CA3-4292-84FD-B7106D7B6F09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195FF09-7EFC-4685-B3DC-26FD437A2425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54C69-7CA3-4292-84FD-B7106D7B6F09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5FF09-7EFC-4685-B3DC-26FD437A242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54C69-7CA3-4292-84FD-B7106D7B6F09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5FF09-7EFC-4685-B3DC-26FD437A242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5FF09-7EFC-4685-B3DC-26FD437A242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54C69-7CA3-4292-84FD-B7106D7B6F09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54C69-7CA3-4292-84FD-B7106D7B6F09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5FF09-7EFC-4685-B3DC-26FD437A242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54C69-7CA3-4292-84FD-B7106D7B6F09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5FF09-7EFC-4685-B3DC-26FD437A24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5A54C69-7CA3-4292-84FD-B7106D7B6F09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195FF09-7EFC-4685-B3DC-26FD437A242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54C69-7CA3-4292-84FD-B7106D7B6F09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95FF09-7EFC-4685-B3DC-26FD437A242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5A54C69-7CA3-4292-84FD-B7106D7B6F09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195FF09-7EFC-4685-B3DC-26FD437A2425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49" y="0"/>
            <a:ext cx="9099302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5013176"/>
            <a:ext cx="8305800" cy="1143000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Петухова Екатерина Германовна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ГБДОУ д</a:t>
            </a:r>
            <a:r>
              <a:rPr lang="en-US" sz="2000" dirty="0" smtClean="0">
                <a:solidFill>
                  <a:schemeClr val="bg1"/>
                </a:solidFill>
              </a:rPr>
              <a:t>/</a:t>
            </a:r>
            <a:r>
              <a:rPr lang="ru-RU" sz="2000" dirty="0" smtClean="0">
                <a:solidFill>
                  <a:schemeClr val="bg1"/>
                </a:solidFill>
              </a:rPr>
              <a:t>с № </a:t>
            </a:r>
            <a:r>
              <a:rPr lang="en-US" sz="2000" dirty="0" smtClean="0">
                <a:solidFill>
                  <a:schemeClr val="bg1"/>
                </a:solidFill>
              </a:rPr>
              <a:t>12</a:t>
            </a:r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Петродворец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2014</a:t>
            </a:r>
          </a:p>
          <a:p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124744"/>
            <a:ext cx="8305800" cy="1981200"/>
          </a:xfrm>
        </p:spPr>
        <p:txBody>
          <a:bodyPr/>
          <a:lstStyle/>
          <a:p>
            <a:r>
              <a:rPr lang="ru-RU" sz="5400" dirty="0" smtClean="0"/>
              <a:t>История создания здания вокзала в Новом Петергофе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72212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32656"/>
            <a:ext cx="6494952" cy="615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988840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 центре пилона на башне в большом круглом углублении расположено круглое окно в виде розы готических соборов (по проекту Н. Л. Бенуа должны были быть часы).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509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988840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Украшением здания служат кружевные зонтики над подъездами и чугунные балконы на втором этаже</a:t>
            </a:r>
            <a:r>
              <a:rPr lang="en-US" dirty="0" smtClean="0"/>
              <a:t>,</a:t>
            </a:r>
            <a:r>
              <a:rPr lang="ru-RU" dirty="0" smtClean="0"/>
              <a:t> а также деревянные балконы</a:t>
            </a:r>
            <a:r>
              <a:rPr lang="en-US" dirty="0" smtClean="0"/>
              <a:t>,</a:t>
            </a:r>
            <a:r>
              <a:rPr lang="ru-RU" dirty="0" smtClean="0"/>
              <a:t> украшен-</a:t>
            </a:r>
            <a:r>
              <a:rPr lang="ru-RU" dirty="0" err="1" smtClean="0"/>
              <a:t>ные</a:t>
            </a:r>
            <a:r>
              <a:rPr lang="ru-RU" dirty="0" smtClean="0"/>
              <a:t> растительным орнаментом.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356992"/>
            <a:ext cx="2602230" cy="294894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3429000"/>
            <a:ext cx="4059238" cy="283292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330304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32656"/>
            <a:ext cx="8613358" cy="61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44824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 южной стороне здания располагался зал для балов и концертов (сейчас зал ожидания </a:t>
            </a:r>
            <a:r>
              <a:rPr lang="en-US" dirty="0" smtClean="0"/>
              <a:t>)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Он также соединен с перроном стрельчатыми проемами.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037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476672"/>
            <a:ext cx="4571115" cy="6120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Один из входов в зал ожидания (всего их было три для разных сословий ). В данное время они закрыты.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928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84784"/>
            <a:ext cx="3776544" cy="507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365104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12 июля 2009 года состоялось торжественное открытие памятника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                    меценату и барону 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                    Александру Люд- 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                    </a:t>
            </a:r>
            <a:r>
              <a:rPr lang="ru-RU" dirty="0" err="1" smtClean="0"/>
              <a:t>виговичу</a:t>
            </a:r>
            <a:r>
              <a:rPr lang="ru-RU" dirty="0" smtClean="0"/>
              <a:t> фон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                    </a:t>
            </a:r>
            <a:r>
              <a:rPr lang="ru-RU" dirty="0" err="1" smtClean="0"/>
              <a:t>Штиглицу</a:t>
            </a:r>
            <a:r>
              <a:rPr lang="ru-RU" dirty="0" smtClean="0"/>
              <a:t> на </a:t>
            </a:r>
            <a:r>
              <a:rPr lang="ru-RU" dirty="0" err="1" smtClean="0"/>
              <a:t>пло</a:t>
            </a:r>
            <a:r>
              <a:rPr lang="ru-RU" dirty="0" smtClean="0"/>
              <a:t>-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                    щади перед Север-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                    </a:t>
            </a:r>
            <a:r>
              <a:rPr lang="ru-RU" dirty="0" err="1" smtClean="0"/>
              <a:t>ным</a:t>
            </a:r>
            <a:r>
              <a:rPr lang="ru-RU" dirty="0" smtClean="0"/>
              <a:t> фасадом                             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543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76672"/>
            <a:ext cx="8289330" cy="57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620688"/>
            <a:ext cx="8305800" cy="1143000"/>
          </a:xfrm>
        </p:spPr>
        <p:txBody>
          <a:bodyPr/>
          <a:lstStyle/>
          <a:p>
            <a:r>
              <a:rPr lang="ru-RU" dirty="0" smtClean="0"/>
              <a:t>В 1854 барон Александр Людвигович фон </a:t>
            </a:r>
            <a:r>
              <a:rPr lang="ru-RU" dirty="0" err="1" smtClean="0"/>
              <a:t>Штиглиц</a:t>
            </a:r>
            <a:r>
              <a:rPr lang="ru-RU" dirty="0" smtClean="0"/>
              <a:t> привлек Н.А. Бенуа к проектированию и строительству станционных зданий на своей железной дороге.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-2619672"/>
            <a:ext cx="8293692" cy="2485256"/>
          </a:xfrm>
        </p:spPr>
        <p:txBody>
          <a:bodyPr/>
          <a:lstStyle/>
          <a:p>
            <a:pPr algn="l"/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50442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204864"/>
            <a:ext cx="8229600" cy="425340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 итоге 16 июля 1854 года проект вокзала был одобрен и утвержден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045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2060848"/>
            <a:ext cx="6236769" cy="4392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Центральная часть вокзала- дебаркадер- 20 метровый проект железнодорожной платформы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537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32656"/>
            <a:ext cx="8328261" cy="6084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916832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Западный фасад здания выполнен в виде четырехъярусной башни</a:t>
            </a:r>
            <a:r>
              <a:rPr lang="en-US" dirty="0" smtClean="0"/>
              <a:t>, </a:t>
            </a:r>
            <a:r>
              <a:rPr lang="ru-RU" dirty="0" smtClean="0"/>
              <a:t>во всех сторонах которой расположились стрельчатые арки</a:t>
            </a:r>
            <a:r>
              <a:rPr lang="en-US" dirty="0" smtClean="0"/>
              <a:t>,</a:t>
            </a:r>
            <a:r>
              <a:rPr lang="ru-RU" dirty="0" smtClean="0"/>
              <a:t> предназначенные  для прохода составов.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132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404664"/>
            <a:ext cx="6120000" cy="61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340768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Существовал проект прорезных арок через которые поезда могли проследовать и далее</a:t>
            </a:r>
            <a:r>
              <a:rPr lang="en-US" sz="3600" dirty="0" smtClean="0"/>
              <a:t>,</a:t>
            </a:r>
            <a:r>
              <a:rPr lang="ru-RU" sz="3600" dirty="0" smtClean="0"/>
              <a:t> что впоследствии было осуществлено и железная дорога дошла до </a:t>
            </a:r>
            <a:r>
              <a:rPr lang="ru-RU" sz="3600" dirty="0" err="1" smtClean="0"/>
              <a:t>Ораниембаума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4880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2132856"/>
            <a:ext cx="4572000" cy="439722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 арках находились чугунные ворота с великолепным орнаментом</a:t>
            </a:r>
            <a:r>
              <a:rPr lang="en-US" dirty="0" smtClean="0"/>
              <a:t>,</a:t>
            </a:r>
            <a:r>
              <a:rPr lang="ru-RU" dirty="0" smtClean="0"/>
              <a:t> которые многие считали лишь декором.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9572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916832"/>
            <a:ext cx="3820885" cy="4572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 замках арок помещен герб семьи владельца барона </a:t>
            </a:r>
            <a:r>
              <a:rPr lang="ru-RU" dirty="0" err="1" smtClean="0"/>
              <a:t>Штиглица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475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04664"/>
            <a:ext cx="8438299" cy="61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060848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 западной стороне здания над прорезными арками устроены </a:t>
            </a:r>
            <a:r>
              <a:rPr lang="ru-RU" dirty="0" err="1" smtClean="0"/>
              <a:t>лод-жии</a:t>
            </a:r>
            <a:r>
              <a:rPr lang="ru-RU" dirty="0" smtClean="0"/>
              <a:t> с готической </a:t>
            </a:r>
            <a:r>
              <a:rPr lang="ru-RU" dirty="0" err="1" smtClean="0"/>
              <a:t>колонадой</a:t>
            </a:r>
            <a:r>
              <a:rPr lang="en-US" dirty="0" smtClean="0"/>
              <a:t>,</a:t>
            </a:r>
            <a:r>
              <a:rPr lang="ru-RU" dirty="0" smtClean="0"/>
              <a:t> </a:t>
            </a:r>
            <a:r>
              <a:rPr lang="ru-RU" dirty="0" err="1" smtClean="0"/>
              <a:t>увен</a:t>
            </a:r>
            <a:r>
              <a:rPr lang="ru-RU" dirty="0" smtClean="0"/>
              <a:t>-чанной капителями с изысканным растительным орнаментом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90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167</TotalTime>
  <Words>248</Words>
  <Application>Microsoft Office PowerPoint</Application>
  <PresentationFormat>Экран (4:3)</PresentationFormat>
  <Paragraphs>18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Бумажная</vt:lpstr>
      <vt:lpstr>История создания здания вокзала в Новом Петергофе</vt:lpstr>
      <vt:lpstr>Презентация PowerPoint</vt:lpstr>
      <vt:lpstr>В итоге 16 июля 1854 года проект вокзала был одобрен и утвержден</vt:lpstr>
      <vt:lpstr>Центральная часть вокзала- дебаркадер- 20 метровый проект железнодорожной платформы</vt:lpstr>
      <vt:lpstr>Западный фасад здания выполнен в виде четырехъярусной башни, во всех сторонах которой расположились стрельчатые арки, предназначенные  для прохода составов.</vt:lpstr>
      <vt:lpstr>Существовал проект прорезных арок через которые поезда могли проследовать и далее, что впоследствии было осуществлено и железная дорога дошла до Ораниембаума.</vt:lpstr>
      <vt:lpstr>В арках находились чугунные ворота с великолепным орнаментом, которые многие считали лишь декором.</vt:lpstr>
      <vt:lpstr>В замках арок помещен герб семьи владельца барона Штиглица.</vt:lpstr>
      <vt:lpstr>На западной стороне здания над прорезными арками устроены лод-жии с готической колонадой, увен-чанной капителями с изысканным растительным орнаментом</vt:lpstr>
      <vt:lpstr>В центре пилона на башне в большом круглом углублении расположено круглое окно в виде розы готических соборов (по проекту Н. Л. Бенуа должны были быть часы).</vt:lpstr>
      <vt:lpstr>Украшением здания служат кружевные зонтики над подъездами и чугунные балконы на втором этаже, а также деревянные балконы, украшен-ные растительным орнаментом.</vt:lpstr>
      <vt:lpstr>На южной стороне здания располагался зал для балов и концертов (сейчас зал ожидания ). Он также соединен с перроном стрельчатыми проемами.</vt:lpstr>
      <vt:lpstr>Один из входов в зал ожидания (всего их было три для разных сословий ). В данное время они закрыты.</vt:lpstr>
      <vt:lpstr>12 июля 2009 года состоялось торжественное открытие памятника                                      меценату и барону                                       Александру Люд-                                       виговичу фон                                      Штиглицу на пло-                                      щади перед Север-                                      ным фасадом                      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создания здания вокзала в Новом Петергофе</dc:title>
  <dc:creator>Sergei</dc:creator>
  <cp:lastModifiedBy>владимир</cp:lastModifiedBy>
  <cp:revision>19</cp:revision>
  <dcterms:created xsi:type="dcterms:W3CDTF">2014-05-08T16:31:29Z</dcterms:created>
  <dcterms:modified xsi:type="dcterms:W3CDTF">2016-11-29T17:09:14Z</dcterms:modified>
</cp:coreProperties>
</file>