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772816"/>
            <a:ext cx="7772400" cy="2234679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КОЛЛАЖ</a:t>
            </a:r>
            <a:endParaRPr lang="ru-RU" sz="9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3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КОЛЛАЖ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Коллаж – это своеобразный прием изобразительного или другого искусства, который заключается в создании произведений при помощи наклеивания различных материалов или предметов на выбранную основу. При этом его части могут отличаться фактурой или цветом.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84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/>
          </a:bodyPr>
          <a:lstStyle/>
          <a:p>
            <a:r>
              <a:rPr lang="ru-RU" dirty="0"/>
              <a:t>Коллажем называют и произведение, полностью выполненное в данной технике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Его используют </a:t>
            </a:r>
            <a:r>
              <a:rPr lang="ru-RU" dirty="0"/>
              <a:t>для того, чтобы удивить зрителей сочетанием разнородных материалов, подчеркивающих эмоциональную насыщенность. Кроме наклеивания материалов при создании коллажей можно использовать тушь, акварель или прочие художественные средства.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27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Коллаж </a:t>
            </a:r>
            <a:r>
              <a:rPr lang="ru-RU" dirty="0"/>
              <a:t>был введен в искусство представителями следующих течений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кубисты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футуристы;</a:t>
            </a:r>
          </a:p>
          <a:p>
            <a:r>
              <a:rPr lang="ru-RU" dirty="0" smtClean="0"/>
              <a:t> </a:t>
            </a:r>
            <a:r>
              <a:rPr lang="ru-RU" dirty="0"/>
              <a:t>дадаисты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ранних этапах в качестве наклеиваемых материалов применяли фотографии, обои, а также вырезки из газет. К холсту иногда крепили щепки или куски ткани.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08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окументы для работы\ВАЖНОЕ!!!!!!!!!!ДЛЯ УЧЁБЫ МК\КОЛЛАЖ\Коллаж\gambar-unik-dan-cantik-lukisan-kolase-anak-dan-gelembu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692696"/>
            <a:ext cx="5571415" cy="54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27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окументы для работы\ВАЖНОЕ!!!!!!!!!!ДЛЯ УЧЁБЫ МК\КОЛЛАЖ\Коллаж\35154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4231" y="260648"/>
            <a:ext cx="4558851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958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Вячеслав Зайцев</a:t>
            </a:r>
            <a:endParaRPr lang="ru-RU" sz="4000" dirty="0"/>
          </a:p>
        </p:txBody>
      </p:sp>
      <p:pic>
        <p:nvPicPr>
          <p:cNvPr id="3074" name="Picture 2" descr="C:\Users\user\Desktop\документы для работы\ВАЖНОЕ!!!!!!!!!!ДЛЯ УЧЁБЫ МК\КОЛЛАЖ\Коллаж\вячеслав зайцев\be380d6d9686ef565e162f6ad7acc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443461" cy="517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документы для работы\ВАЖНОЕ!!!!!!!!!!ДЛЯ УЧЁБЫ МК\КОЛЛАЖ\Коллаж\вячеслав зайцев\l6Y41tClnn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975070"/>
            <a:ext cx="3638831" cy="547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062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Дерек Горис</a:t>
            </a:r>
            <a:endParaRPr lang="ru-RU" sz="4000" dirty="0"/>
          </a:p>
        </p:txBody>
      </p:sp>
      <p:pic>
        <p:nvPicPr>
          <p:cNvPr id="4098" name="Picture 2" descr="C:\Users\user\Desktop\документы для работы\ВАЖНОЕ!!!!!!!!!!ДЛЯ УЧЁБЫ МК\КОЛЛАЖ\Коллаж\дерек горис\Derek_Gores_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123465"/>
            <a:ext cx="5215139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711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Криси Элсон</a:t>
            </a:r>
            <a:endParaRPr lang="ru-RU" sz="4000" dirty="0"/>
          </a:p>
        </p:txBody>
      </p:sp>
      <p:pic>
        <p:nvPicPr>
          <p:cNvPr id="5122" name="Picture 2" descr="C:\Users\user\Desktop\документы для работы\ВАЖНОЕ!!!!!!!!!!ДЛЯ УЧЁБЫ МК\КОЛЛАЖ\Коллаж\криси элсон\1350466482_006.jp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016732"/>
            <a:ext cx="7056784" cy="52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8839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</TotalTime>
  <Words>105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КОЛЛАЖ</vt:lpstr>
      <vt:lpstr>КОЛЛАЖ</vt:lpstr>
      <vt:lpstr>Презентация PowerPoint</vt:lpstr>
      <vt:lpstr>Презентация PowerPoint</vt:lpstr>
      <vt:lpstr>Презентация PowerPoint</vt:lpstr>
      <vt:lpstr>Презентация PowerPoint</vt:lpstr>
      <vt:lpstr>Вячеслав Зайцев</vt:lpstr>
      <vt:lpstr>Дерек Горис</vt:lpstr>
      <vt:lpstr>Криси Элсон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КОЛЛАЖ</dc:title>
  <dc:creator>user</dc:creator>
  <cp:lastModifiedBy>user</cp:lastModifiedBy>
  <cp:revision>3</cp:revision>
  <dcterms:created xsi:type="dcterms:W3CDTF">2016-02-10T21:29:09Z</dcterms:created>
  <dcterms:modified xsi:type="dcterms:W3CDTF">2016-11-27T23:06:59Z</dcterms:modified>
</cp:coreProperties>
</file>