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72" r:id="rId3"/>
    <p:sldId id="26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2" r:id="rId12"/>
    <p:sldId id="293" r:id="rId13"/>
    <p:sldId id="280" r:id="rId14"/>
    <p:sldId id="281" r:id="rId15"/>
    <p:sldId id="288" r:id="rId16"/>
    <p:sldId id="289" r:id="rId17"/>
    <p:sldId id="290" r:id="rId18"/>
    <p:sldId id="284" r:id="rId19"/>
    <p:sldId id="29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7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Прямоугольник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Прямоугольник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1476762" y="0"/>
            <a:ext cx="746886" cy="6858000"/>
            <a:chOff x="11476762" y="0"/>
            <a:chExt cx="746886" cy="6858000"/>
          </a:xfrm>
        </p:grpSpPr>
        <p:sp>
          <p:nvSpPr>
            <p:cNvPr id="15" name="Прямоугольник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49040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749040"/>
            <a:ext cx="960120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noFill/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t>28.11.2016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 bwMode="auto"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3840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0446" y="1217762"/>
            <a:ext cx="9316528" cy="2448464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100" b="1" cap="none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0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«О правах – играя»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4287" y="515527"/>
            <a:ext cx="115852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/>
              <a:t>детский сад общеразвивающего вида с приоритетным осуществлением </a:t>
            </a:r>
          </a:p>
          <a:p>
            <a:pPr algn="ctr"/>
            <a:r>
              <a:rPr lang="ru-RU" b="1" dirty="0"/>
              <a:t>деятельности по направлению познавательно – речевого развития </a:t>
            </a:r>
          </a:p>
          <a:p>
            <a:pPr algn="ctr"/>
            <a:r>
              <a:rPr lang="ru-RU" b="1" dirty="0"/>
              <a:t>воспитанников №35 «Цветик – семицветик»</a:t>
            </a:r>
          </a:p>
        </p:txBody>
      </p:sp>
      <p:pic>
        <p:nvPicPr>
          <p:cNvPr id="8" name="Picture 2" descr="http://bk-detstvo.narod.ru/images/pravo_konv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0577" y="2894163"/>
            <a:ext cx="4038600" cy="25908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00577" y="5198216"/>
            <a:ext cx="8177842" cy="12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6220" eaLnBrk="0" fontAlgn="base" hangingPunct="0">
              <a:spcBef>
                <a:spcPts val="1125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Подготовили: воспитатели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46220" eaLnBrk="0" fontAlgn="base" hangingPunct="0">
              <a:spcBef>
                <a:spcPts val="1125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Пучкова Н. В.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46220" eaLnBrk="0" fontAlgn="base" hangingPunct="0">
              <a:spcBef>
                <a:spcPts val="1125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Дубинкина Н. П.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42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608" y="291768"/>
            <a:ext cx="9586395" cy="6341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9123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721" y="108343"/>
            <a:ext cx="9449519" cy="674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91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922" y="69011"/>
            <a:ext cx="8876522" cy="665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01787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23" y="230434"/>
            <a:ext cx="10652449" cy="63342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43079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рава ребенка Цветы жизн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269" y="112143"/>
            <a:ext cx="9037607" cy="6745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93174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6182" y="86266"/>
            <a:ext cx="8672421" cy="6504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26240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 фильме &quot;Одинокий рейнджер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143" y="870203"/>
            <a:ext cx="5038530" cy="4702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51" y="870203"/>
            <a:ext cx="6085756" cy="4702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8544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720" y="209641"/>
            <a:ext cx="9682666" cy="6449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40342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095" y="70809"/>
            <a:ext cx="10023894" cy="6703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8562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138" y="187355"/>
            <a:ext cx="8764799" cy="6573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9142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049" y="76823"/>
            <a:ext cx="10054566" cy="6686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0512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unlib.ru/cimg/2014/102122/41216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9998" y="131101"/>
            <a:ext cx="4836304" cy="6580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54375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unlib.ru/cimg/2014/101601/522702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026" y="134328"/>
            <a:ext cx="4848661" cy="6464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8693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а ребенка в картинках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7376" y="69010"/>
            <a:ext cx="5061016" cy="6600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2550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937" y="0"/>
            <a:ext cx="8988490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127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иплом в Казани БЕЗ ПРЕДОПЛАТЫ - Купить диплом о высшем образовании БЕЗ ПРЕДОПЛАТЫ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583" y="0"/>
            <a:ext cx="54006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5834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му надоела Дамира. - Страница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537" y="182352"/>
            <a:ext cx="5184576" cy="6503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4950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eer Green 16x9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04C4809-32CE-4D76-8837-BF87A221E8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прозрачной зеленой рамкой (широкоэкранный формат)</Template>
  <TotalTime>0</TotalTime>
  <Words>40</Words>
  <Application>Microsoft Office PowerPoint</Application>
  <PresentationFormat>Широкоэкранный</PresentationFormat>
  <Paragraphs>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</vt:lpstr>
      <vt:lpstr>Sheer Green 16x9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2016-11-27T14:43:50Z</dcterms:created>
  <dcterms:modified xsi:type="dcterms:W3CDTF">2016-11-28T17:28:17Z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TC029208979991</vt:lpwstr>
  </property>
</Properties>
</file>