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93285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1428736"/>
            <a:ext cx="5429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Устный счет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Lenovo\Desktop\93285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357166"/>
            <a:ext cx="72152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dirty="0" smtClean="0"/>
              <a:t> Доведи до круглого числа</a:t>
            </a:r>
          </a:p>
          <a:p>
            <a:pPr marL="342900" indent="-342900"/>
            <a:endParaRPr lang="ru-RU" sz="3600" b="1" dirty="0" smtClean="0"/>
          </a:p>
          <a:p>
            <a:pPr marL="342900" indent="-342900"/>
            <a:r>
              <a:rPr lang="ru-RU" sz="3600" b="1" dirty="0" smtClean="0"/>
              <a:t>36-…                       91-…</a:t>
            </a:r>
          </a:p>
          <a:p>
            <a:pPr marL="342900" indent="-342900"/>
            <a:r>
              <a:rPr lang="ru-RU" sz="3600" b="1" dirty="0" smtClean="0"/>
              <a:t>45-…                       82-…</a:t>
            </a:r>
          </a:p>
          <a:p>
            <a:pPr marL="342900" indent="-342900"/>
            <a:r>
              <a:rPr lang="ru-RU" sz="3600" b="1" dirty="0" smtClean="0"/>
              <a:t>24-…                       56-…</a:t>
            </a:r>
          </a:p>
          <a:p>
            <a:pPr marL="342900" indent="-342900"/>
            <a:r>
              <a:rPr lang="ru-RU" sz="3600" b="1" dirty="0" smtClean="0"/>
              <a:t>23-…                       68-…</a:t>
            </a:r>
          </a:p>
          <a:p>
            <a:pPr marL="342900" indent="-342900"/>
            <a:r>
              <a:rPr lang="ru-RU" sz="3600" b="1" dirty="0" smtClean="0"/>
              <a:t>77-…                       99-…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Lenovo\Desktop\93285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85728"/>
            <a:ext cx="735811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ru-RU" sz="3200" b="1" dirty="0" smtClean="0"/>
              <a:t>Назови компоненты действий и результаты (исправь ошибки</a:t>
            </a:r>
            <a:r>
              <a:rPr lang="ru-RU" sz="2400" b="1" dirty="0" smtClean="0"/>
              <a:t>)</a:t>
            </a:r>
          </a:p>
          <a:p>
            <a:pPr marL="342900" indent="-342900">
              <a:buAutoNum type="arabicPeriod" startAt="2"/>
            </a:pPr>
            <a:endParaRPr lang="ru-RU" dirty="0" smtClean="0"/>
          </a:p>
          <a:p>
            <a:pPr marL="342900" indent="-342900" algn="ctr"/>
            <a:r>
              <a:rPr lang="ru-RU" sz="4000" dirty="0" smtClean="0"/>
              <a:t>45       +      3      =      48</a:t>
            </a:r>
          </a:p>
        </p:txBody>
      </p:sp>
      <p:sp>
        <p:nvSpPr>
          <p:cNvPr id="8" name="Овал 7"/>
          <p:cNvSpPr/>
          <p:nvPr/>
        </p:nvSpPr>
        <p:spPr>
          <a:xfrm>
            <a:off x="6715140" y="4929198"/>
            <a:ext cx="214314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 </a:t>
            </a:r>
            <a:r>
              <a:rPr lang="ru-RU" sz="2000" dirty="0" smtClean="0">
                <a:solidFill>
                  <a:schemeClr val="tx1"/>
                </a:solidFill>
              </a:rPr>
              <a:t>слагаемое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071934" y="2285992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уменьшаемое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643042" y="2357430"/>
            <a:ext cx="221105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1 слагаемое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785918" y="4929198"/>
            <a:ext cx="192882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сумма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643702" y="2357430"/>
            <a:ext cx="2214578" cy="1200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разность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000496" y="4929198"/>
            <a:ext cx="2357454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вычитаемое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1736" y="3857628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64         -       2        =       62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Lenovo\Desktop\93285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142852"/>
            <a:ext cx="342902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 Сравни величины</a:t>
            </a:r>
            <a:endParaRPr lang="ru-RU" b="1" dirty="0" smtClean="0"/>
          </a:p>
          <a:p>
            <a:endParaRPr lang="ru-RU" dirty="0" smtClean="0"/>
          </a:p>
          <a:p>
            <a:r>
              <a:rPr lang="ru-RU" sz="2800" dirty="0" smtClean="0"/>
              <a:t>1 м=…см</a:t>
            </a:r>
          </a:p>
          <a:p>
            <a:r>
              <a:rPr lang="ru-RU" sz="2800" dirty="0" smtClean="0"/>
              <a:t>1 см =… мм</a:t>
            </a:r>
          </a:p>
          <a:p>
            <a:r>
              <a:rPr lang="ru-RU" sz="2800" dirty="0" smtClean="0"/>
              <a:t>1 м = …дм</a:t>
            </a:r>
          </a:p>
          <a:p>
            <a:endParaRPr lang="ru-RU" sz="2800" dirty="0" smtClean="0"/>
          </a:p>
          <a:p>
            <a:r>
              <a:rPr lang="ru-RU" sz="2800" dirty="0" smtClean="0"/>
              <a:t>1м 3 дм… 14дм</a:t>
            </a:r>
          </a:p>
          <a:p>
            <a:r>
              <a:rPr lang="ru-RU" sz="2800" dirty="0" smtClean="0"/>
              <a:t>6дм 3см… 70см</a:t>
            </a:r>
          </a:p>
          <a:p>
            <a:r>
              <a:rPr lang="ru-RU" sz="2800" dirty="0" smtClean="0"/>
              <a:t>99см.. 9дм 9см</a:t>
            </a:r>
          </a:p>
          <a:p>
            <a:endParaRPr lang="ru-RU" sz="2800" dirty="0" smtClean="0"/>
          </a:p>
          <a:p>
            <a:r>
              <a:rPr lang="ru-RU" sz="2800" dirty="0" smtClean="0"/>
              <a:t>1р= …к</a:t>
            </a:r>
          </a:p>
          <a:p>
            <a:r>
              <a:rPr lang="ru-RU" sz="2800" dirty="0" smtClean="0"/>
              <a:t>1р…79к</a:t>
            </a:r>
          </a:p>
          <a:p>
            <a:r>
              <a:rPr lang="ru-RU" sz="2800" dirty="0" smtClean="0"/>
              <a:t>1ч = …мин</a:t>
            </a:r>
          </a:p>
          <a:p>
            <a:r>
              <a:rPr lang="ru-RU" sz="2800" dirty="0" smtClean="0"/>
              <a:t>81 мин…1ч 3 мин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214290"/>
            <a:ext cx="342902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800" dirty="0" smtClean="0"/>
              <a:t>1 м=100 см</a:t>
            </a:r>
          </a:p>
          <a:p>
            <a:r>
              <a:rPr lang="ru-RU" sz="2800" dirty="0" smtClean="0"/>
              <a:t>1 см =10 мм</a:t>
            </a:r>
          </a:p>
          <a:p>
            <a:r>
              <a:rPr lang="ru-RU" sz="2800" dirty="0" smtClean="0"/>
              <a:t>1 м =10 дм</a:t>
            </a:r>
          </a:p>
          <a:p>
            <a:endParaRPr lang="ru-RU" sz="2800" dirty="0" smtClean="0"/>
          </a:p>
          <a:p>
            <a:r>
              <a:rPr lang="ru-RU" sz="2800" dirty="0" smtClean="0"/>
              <a:t>1м 3 дм  ‹14дм</a:t>
            </a:r>
          </a:p>
          <a:p>
            <a:r>
              <a:rPr lang="ru-RU" sz="2800" dirty="0" smtClean="0"/>
              <a:t>6дм 3см ‹ 70см</a:t>
            </a:r>
          </a:p>
          <a:p>
            <a:r>
              <a:rPr lang="ru-RU" sz="2800" dirty="0" smtClean="0"/>
              <a:t>99см = 9дм 9см</a:t>
            </a:r>
          </a:p>
          <a:p>
            <a:endParaRPr lang="ru-RU" sz="2800" dirty="0" smtClean="0"/>
          </a:p>
          <a:p>
            <a:r>
              <a:rPr lang="ru-RU" sz="2800" dirty="0" smtClean="0"/>
              <a:t>1р= 100к</a:t>
            </a:r>
          </a:p>
          <a:p>
            <a:r>
              <a:rPr lang="ru-RU" sz="2800" dirty="0" smtClean="0"/>
              <a:t>1р›79к</a:t>
            </a:r>
          </a:p>
          <a:p>
            <a:r>
              <a:rPr lang="ru-RU" sz="2800" dirty="0" smtClean="0"/>
              <a:t>1ч = 60мин</a:t>
            </a:r>
          </a:p>
          <a:p>
            <a:r>
              <a:rPr lang="ru-RU" sz="2800" dirty="0" smtClean="0"/>
              <a:t>81 </a:t>
            </a:r>
            <a:r>
              <a:rPr lang="ru-RU" sz="2800" smtClean="0"/>
              <a:t>мин </a:t>
            </a:r>
            <a:r>
              <a:rPr lang="ru-RU" sz="2800" smtClean="0"/>
              <a:t>› </a:t>
            </a:r>
            <a:r>
              <a:rPr lang="ru-RU" sz="2800" dirty="0" smtClean="0"/>
              <a:t>1ч 3 мин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137</Words>
  <Application>Microsoft Office PowerPoint</Application>
  <PresentationFormat>Экран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4</cp:revision>
  <dcterms:created xsi:type="dcterms:W3CDTF">2016-11-20T09:44:26Z</dcterms:created>
  <dcterms:modified xsi:type="dcterms:W3CDTF">2016-11-28T13:28:56Z</dcterms:modified>
</cp:coreProperties>
</file>