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0"/>
  </p:notesMasterIdLst>
  <p:sldIdLst>
    <p:sldId id="256" r:id="rId2"/>
    <p:sldId id="257" r:id="rId3"/>
    <p:sldId id="272" r:id="rId4"/>
    <p:sldId id="258" r:id="rId5"/>
    <p:sldId id="271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23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3E090E-4B11-4285-9C3D-B4B50E93448F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1AC13-25D7-4BC0-9293-FE443BFC6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133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AC13-25D7-4BC0-9293-FE443BFC6E5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041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5"/>
            <a:ext cx="8134672" cy="244827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Развитие мелкой моторики рук как фактор развития речи детей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3968" y="4149080"/>
            <a:ext cx="4680520" cy="201622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             МКДОУ детский сад № 4</a:t>
            </a:r>
          </a:p>
          <a:p>
            <a:r>
              <a:rPr lang="ru-RU" dirty="0"/>
              <a:t>у</a:t>
            </a:r>
            <a:r>
              <a:rPr lang="ru-RU" dirty="0" smtClean="0"/>
              <a:t>читель-логопед </a:t>
            </a:r>
            <a:r>
              <a:rPr lang="ru-RU" dirty="0" err="1" smtClean="0"/>
              <a:t>Пилигузова</a:t>
            </a:r>
            <a:r>
              <a:rPr lang="ru-RU" dirty="0" smtClean="0"/>
              <a:t> Н.В.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2015г.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0333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Упражнения с мячами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268760"/>
            <a:ext cx="4032447" cy="4464496"/>
          </a:xfrm>
        </p:spPr>
        <p:txBody>
          <a:bodyPr>
            <a:normAutofit fontScale="77500" lnSpcReduction="20000"/>
          </a:bodyPr>
          <a:lstStyle/>
          <a:p>
            <a:pPr lvl="0" fontAlgn="base"/>
            <a:r>
              <a:rPr lang="ru-RU" b="1" dirty="0"/>
              <a:t>Упражнения с мячами :</a:t>
            </a:r>
            <a:r>
              <a:rPr lang="ru-RU" dirty="0"/>
              <a:t> учиться захватывать мяч всей кистью и отпускать его; </a:t>
            </a:r>
          </a:p>
          <a:p>
            <a:pPr lvl="0" fontAlgn="base"/>
            <a:r>
              <a:rPr lang="ru-RU" dirty="0"/>
              <a:t>катать мяч по часовой стрелке;</a:t>
            </a:r>
          </a:p>
          <a:p>
            <a:pPr lvl="0" fontAlgn="base"/>
            <a:r>
              <a:rPr lang="ru-RU" dirty="0"/>
              <a:t>держать одной рукой – другой рукой выполнить ввинчивающие движения, пощелкивания, пощипывания. </a:t>
            </a:r>
          </a:p>
          <a:p>
            <a:r>
              <a:rPr lang="ru-RU" dirty="0" smtClean="0"/>
              <a:t>Выполнять </a:t>
            </a:r>
            <a:r>
              <a:rPr lang="ru-RU" dirty="0"/>
              <a:t>упражнения надо обязательно каждой рукой по очереди</a:t>
            </a:r>
          </a:p>
        </p:txBody>
      </p:sp>
      <p:pic>
        <p:nvPicPr>
          <p:cNvPr id="2050" name="Picture 2" descr="C:\Users\user\Desktop\през\SAM_21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050958"/>
            <a:ext cx="5076056" cy="380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122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ПАЛЬЧИКОВАЯ ГИМНАСТИКА</a:t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/>
            <a:r>
              <a:rPr lang="ru-RU" dirty="0"/>
              <a:t>Включение пальчиковых игр и упражнений в любое занятие вызывает у детей </a:t>
            </a:r>
            <a:r>
              <a:rPr lang="ru-RU" dirty="0" smtClean="0"/>
              <a:t>оживление, </a:t>
            </a:r>
            <a:r>
              <a:rPr lang="ru-RU" dirty="0"/>
              <a:t>эмоциональный подъем и оказывает специфическое тонизирующее действие на функциональное состояние мозга и развитие речи. </a:t>
            </a:r>
          </a:p>
          <a:p>
            <a:pPr lvl="0" fontAlgn="base"/>
            <a:r>
              <a:rPr lang="ru-RU" dirty="0"/>
              <a:t>Педагог знакомит детей с такими упражнениями в определенной последовательности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304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през\SAM_22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72" y="133752"/>
            <a:ext cx="5331152" cy="437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през\SAM_2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12976"/>
            <a:ext cx="444049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04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</a:t>
            </a:r>
            <a:r>
              <a:rPr lang="ru-RU" dirty="0" smtClean="0"/>
              <a:t>пражнения </a:t>
            </a:r>
            <a:r>
              <a:rPr lang="ru-RU" dirty="0"/>
              <a:t>с четками </a:t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през\SAM_22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48000"/>
            <a:ext cx="4860032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през\SAM_22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80728"/>
            <a:ext cx="4860032" cy="377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12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Игры </a:t>
            </a:r>
            <a:r>
              <a:rPr lang="ru-RU" b="1" dirty="0"/>
              <a:t>с </a:t>
            </a:r>
            <a:r>
              <a:rPr lang="ru-RU" b="1" dirty="0" smtClean="0"/>
              <a:t>крупой, </a:t>
            </a:r>
            <a:r>
              <a:rPr lang="ru-RU" b="1" dirty="0"/>
              <a:t>горохом ,фасолью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836713"/>
            <a:ext cx="4176463" cy="2952328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/>
              <a:t>Крупы являются хорошим массирующим материалом –  ребёнок должен их перебрать по разным ёмкостям, растирать их в руках. </a:t>
            </a:r>
          </a:p>
          <a:p>
            <a:endParaRPr lang="ru-RU" dirty="0"/>
          </a:p>
        </p:txBody>
      </p:sp>
      <p:pic>
        <p:nvPicPr>
          <p:cNvPr id="5122" name="Picture 2" descr="C:\Users\user\Desktop\през\SAM_22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136" y="4418335"/>
            <a:ext cx="3131840" cy="2313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през\SAM_21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888" y="3068959"/>
            <a:ext cx="3312368" cy="25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през\SAM_21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944" y="908720"/>
            <a:ext cx="3403104" cy="2390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6705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/>
              <a:t>Игры с прищепками </a:t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" y="908721"/>
            <a:ext cx="2915815" cy="5805263"/>
          </a:xfrm>
        </p:spPr>
        <p:txBody>
          <a:bodyPr>
            <a:normAutofit/>
          </a:bodyPr>
          <a:lstStyle/>
          <a:p>
            <a:r>
              <a:rPr lang="ru-RU" dirty="0"/>
              <a:t>Игры с прищепками прекрасно развивают мускулатуру пальчиков ребенка, способствуют координации движения рук</a:t>
            </a:r>
          </a:p>
          <a:p>
            <a:endParaRPr lang="ru-RU" dirty="0"/>
          </a:p>
        </p:txBody>
      </p:sp>
      <p:pic>
        <p:nvPicPr>
          <p:cNvPr id="6146" name="Picture 2" descr="C:\Users\user\Desktop\през\SAM_21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70544"/>
            <a:ext cx="6012160" cy="471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48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Игры и упражнения на развитие мелкой моторики помогают активизировать активные и пассивные движения пальцев рук, развивают координацию движений, развивают чувство ритма, самоконтроль, синхронность выполнения движения и т.д., подготавливают руки к письму.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076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1268760"/>
            <a:ext cx="8352928" cy="5328592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sz="2600" dirty="0"/>
              <a:t>Развитие мелкой моторики и тактильно-двигательного восприятия у детей не только способствует речевому развитию, но и позволяет детям овладеть навыками письма, рисования, ручного труда, что в будущем поможет избежать многих проблем школьного обучения , лучше адаптироваться в практической жизни, научиться понимать многие явления окружающего мира. </a:t>
            </a:r>
            <a:endParaRPr lang="ru-RU" sz="2600" dirty="0" smtClean="0"/>
          </a:p>
          <a:p>
            <a:pPr fontAlgn="base"/>
            <a:endParaRPr lang="ru-RU" sz="2600" dirty="0"/>
          </a:p>
          <a:p>
            <a:pPr fontAlgn="base"/>
            <a:r>
              <a:rPr lang="ru-RU" sz="3100" b="1" dirty="0"/>
              <a:t>Не зря существует выражение, что наш ум – находится на кончиках наших пальцев. Поэтому если мы хотим, чтобы наши дети были умными и способными, то необходимо развивать мелкую моторику!</a:t>
            </a:r>
            <a:endParaRPr lang="ru-RU" sz="3100" dirty="0"/>
          </a:p>
          <a:p>
            <a:pPr fontAlgn="base"/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34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4437112"/>
            <a:ext cx="4655694" cy="2016224"/>
          </a:xfrm>
        </p:spPr>
        <p:txBody>
          <a:bodyPr>
            <a:noAutofit/>
          </a:bodyPr>
          <a:lstStyle/>
          <a:p>
            <a:r>
              <a:rPr lang="ru-RU" sz="6000" dirty="0" smtClean="0"/>
              <a:t>Спасибо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 за внимание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6400800" cy="216024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19872" cy="3419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516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854968"/>
          </a:xfrm>
        </p:spPr>
        <p:txBody>
          <a:bodyPr>
            <a:normAutofit fontScale="90000"/>
          </a:bodyPr>
          <a:lstStyle/>
          <a:p>
            <a:pPr algn="r"/>
            <a:r>
              <a:rPr lang="ru-RU" sz="2700" dirty="0" smtClean="0"/>
              <a:t>Истоки способностей и дарований детей </a:t>
            </a:r>
            <a:br>
              <a:rPr lang="ru-RU" sz="2700" dirty="0" smtClean="0"/>
            </a:br>
            <a:r>
              <a:rPr lang="ru-RU" sz="2700" dirty="0" smtClean="0"/>
              <a:t>                                      находятся на кончиках пальцев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                            </a:t>
            </a:r>
            <a:r>
              <a:rPr lang="ru-RU" sz="2700" dirty="0" err="1" smtClean="0"/>
              <a:t>В.А.Сухомлинский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709160"/>
          </a:xfrm>
        </p:spPr>
        <p:txBody>
          <a:bodyPr>
            <a:normAutofit/>
          </a:bodyPr>
          <a:lstStyle/>
          <a:p>
            <a:r>
              <a:rPr lang="ru-RU" dirty="0" smtClean="0"/>
              <a:t>Моторика-это двигательная активность организма , отдельных его органов или их частей.</a:t>
            </a:r>
          </a:p>
          <a:p>
            <a:r>
              <a:rPr lang="ru-RU" b="1" dirty="0" smtClean="0"/>
              <a:t>Мелкая </a:t>
            </a:r>
            <a:r>
              <a:rPr lang="ru-RU" b="1" dirty="0"/>
              <a:t>моторика</a:t>
            </a:r>
            <a:r>
              <a:rPr lang="ru-RU" dirty="0"/>
              <a:t> способна улучшить произношение ребенка, а следовательно и развить речь</a:t>
            </a:r>
            <a:r>
              <a:rPr lang="ru-RU" dirty="0" smtClean="0"/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Начинать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развивать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мелкую моторику у детей пальцев рук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необходимо с самого раннего возраста.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86274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Известно, что все ученые, изучавшие деятельность мозга, психику детей, отмечали большое стимулирующее влияние функции руки. Движения пальцев рук настолько положительно влияют на развитие нашей речи, что стали вспомогательной частью нашего </a:t>
            </a:r>
            <a:r>
              <a:rPr lang="ru-RU" dirty="0" smtClean="0"/>
              <a:t>языка . Вот </a:t>
            </a:r>
            <a:r>
              <a:rPr lang="ru-RU" dirty="0"/>
              <a:t>почему проблема повышения эффективности комплексной коррекционной работы по развитию мелкой моторики и координации пальцев рук детей дошкольного возраста, остается актуальной и сегодня. </a:t>
            </a:r>
          </a:p>
        </p:txBody>
      </p:sp>
    </p:spTree>
    <p:extLst>
      <p:ext uri="{BB962C8B-B14F-4D97-AF65-F5344CB8AC3E}">
        <p14:creationId xmlns:p14="http://schemas.microsoft.com/office/powerpoint/2010/main" val="306385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772816"/>
            <a:ext cx="7380808" cy="435334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Поэтому для детей с нарушениями речи тренировка движений пальцев и кисти рук является важнейшим фактором ,стимулирующим речевое развитие ребенка , способствующим улучшению артикуляционных движений, мощным средством ,повышающим работоспособность коры головного мозга , стимулирующим развитие  мышления ребенка.</a:t>
            </a:r>
          </a:p>
          <a:p>
            <a:r>
              <a:rPr lang="ru-RU" dirty="0"/>
              <a:t>Если ребенку систематически развивать тонкую моторику пальцев рук, то он успешнее преодолеет речевые нарушения.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703399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dirty="0" smtClean="0"/>
              <a:t>Цель   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628800"/>
            <a:ext cx="8028880" cy="345069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Преодоление </a:t>
            </a:r>
            <a:r>
              <a:rPr lang="ru-RU" dirty="0"/>
              <a:t>речевых нарушений у детей с ФФН, при помощи развития </a:t>
            </a:r>
            <a:r>
              <a:rPr lang="ru-RU" dirty="0" smtClean="0"/>
              <a:t>тонких дифференцированных </a:t>
            </a:r>
            <a:r>
              <a:rPr lang="ru-RU" dirty="0"/>
              <a:t>движений пальцев рук.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76086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876397" cy="4425355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Стимулировать развитие речи через активизацию движений пальцев рук</a:t>
            </a:r>
            <a:r>
              <a:rPr lang="ru-RU" dirty="0" smtClean="0"/>
              <a:t>. Овладеть </a:t>
            </a:r>
            <a:r>
              <a:rPr lang="ru-RU" dirty="0"/>
              <a:t>приемами </a:t>
            </a:r>
            <a:r>
              <a:rPr lang="ru-RU" dirty="0" smtClean="0"/>
              <a:t>самомассажа.</a:t>
            </a:r>
          </a:p>
          <a:p>
            <a:r>
              <a:rPr lang="ru-RU" dirty="0" smtClean="0"/>
              <a:t>Развивать </a:t>
            </a:r>
            <a:r>
              <a:rPr lang="ru-RU" dirty="0"/>
              <a:t>тактильную чувствительность и умение оперировать мелкими </a:t>
            </a:r>
            <a:r>
              <a:rPr lang="ru-RU" dirty="0" smtClean="0"/>
              <a:t>предметами.</a:t>
            </a:r>
          </a:p>
          <a:p>
            <a:r>
              <a:rPr lang="ru-RU" dirty="0" smtClean="0"/>
              <a:t>Скоординировать </a:t>
            </a:r>
            <a:r>
              <a:rPr lang="ru-RU" dirty="0"/>
              <a:t>движения обеих рук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Сформировать </a:t>
            </a:r>
            <a:r>
              <a:rPr lang="ru-RU" dirty="0"/>
              <a:t>переключаемость с одного вида движения на </a:t>
            </a:r>
            <a:r>
              <a:rPr lang="ru-RU" dirty="0" smtClean="0"/>
              <a:t>другое.</a:t>
            </a:r>
          </a:p>
          <a:p>
            <a:r>
              <a:rPr lang="ru-RU" dirty="0" smtClean="0"/>
              <a:t>Повысить </a:t>
            </a:r>
            <a:r>
              <a:rPr lang="ru-RU" dirty="0"/>
              <a:t>уровень зрительно-двигательной координации, моторной ловкости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Развивать </a:t>
            </a:r>
            <a:r>
              <a:rPr lang="ru-RU" dirty="0"/>
              <a:t>двигательную память, произвольность и точность движений.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67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Постепенное усложнение игрового материала </a:t>
            </a:r>
          </a:p>
          <a:p>
            <a:r>
              <a:rPr lang="ru-RU" dirty="0" smtClean="0"/>
              <a:t>Игровые упражнения должны приносить детям радость</a:t>
            </a:r>
          </a:p>
          <a:p>
            <a:r>
              <a:rPr lang="ru-RU" dirty="0" smtClean="0"/>
              <a:t>При предъявлении игрового материала необходимо учитывать индивидуальные особенности ребенка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747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Средства развития мелкой моторики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Счетные палочки</a:t>
            </a:r>
          </a:p>
          <a:p>
            <a:r>
              <a:rPr lang="ru-RU" dirty="0" smtClean="0"/>
              <a:t>Крупа, бусы, пуговицы</a:t>
            </a:r>
          </a:p>
          <a:p>
            <a:r>
              <a:rPr lang="ru-RU" dirty="0" err="1" smtClean="0"/>
              <a:t>Массажеры</a:t>
            </a:r>
            <a:endParaRPr lang="ru-RU" dirty="0" smtClean="0"/>
          </a:p>
          <a:p>
            <a:r>
              <a:rPr lang="ru-RU" dirty="0" err="1" smtClean="0"/>
              <a:t>Нитки,шнуровки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5040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Массажеры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7" y="1340768"/>
            <a:ext cx="4608513" cy="2520280"/>
          </a:xfrm>
        </p:spPr>
        <p:txBody>
          <a:bodyPr>
            <a:normAutofit fontScale="85000" lnSpcReduction="20000"/>
          </a:bodyPr>
          <a:lstStyle/>
          <a:p>
            <a:pPr marL="137160" indent="0">
              <a:buNone/>
            </a:pPr>
            <a:r>
              <a:rPr lang="ru-RU" dirty="0" smtClean="0"/>
              <a:t>Упражнения с </a:t>
            </a:r>
            <a:r>
              <a:rPr lang="ru-RU" dirty="0" err="1" smtClean="0"/>
              <a:t>массажерами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- Катать по столу от кончиков </a:t>
            </a:r>
          </a:p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альцев до запястья, между ладонями,</a:t>
            </a:r>
          </a:p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о тыльной стороне кисти.</a:t>
            </a:r>
          </a:p>
          <a:p>
            <a:pPr marL="0" indent="0">
              <a:buNone/>
            </a:pPr>
            <a:r>
              <a:rPr lang="ru-RU" dirty="0" smtClean="0"/>
              <a:t>- Выполнять нужно упражнения каждой рукой по очереди</a:t>
            </a:r>
          </a:p>
          <a:p>
            <a:endParaRPr lang="ru-RU" dirty="0"/>
          </a:p>
        </p:txBody>
      </p:sp>
      <p:pic>
        <p:nvPicPr>
          <p:cNvPr id="1026" name="Picture 2" descr="C:\Users\user\Desktop\през\SAM_21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581128"/>
            <a:ext cx="331236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през\SAM_21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3887416" cy="291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през\SAM_217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12" y="3861048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484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461</TotalTime>
  <Words>549</Words>
  <Application>Microsoft Office PowerPoint</Application>
  <PresentationFormat>Экран (4:3)</PresentationFormat>
  <Paragraphs>64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Развитие мелкой моторики рук как фактор развития речи детей</vt:lpstr>
      <vt:lpstr>Истоки способностей и дарований детей                                        находятся на кончиках пальцев                                                                                        В.А.Сухомлинский </vt:lpstr>
      <vt:lpstr>Актуальность</vt:lpstr>
      <vt:lpstr>Презентация PowerPoint</vt:lpstr>
      <vt:lpstr>Цель    </vt:lpstr>
      <vt:lpstr>Задачи</vt:lpstr>
      <vt:lpstr>Принципы</vt:lpstr>
      <vt:lpstr>Средства развития мелкой моторики</vt:lpstr>
      <vt:lpstr>Массажеры</vt:lpstr>
      <vt:lpstr>Упражнения с мячами</vt:lpstr>
      <vt:lpstr>ПАЛЬЧИКОВАЯ ГИМНАСТИКА </vt:lpstr>
      <vt:lpstr>Презентация PowerPoint</vt:lpstr>
      <vt:lpstr>Упражнения с четками  </vt:lpstr>
      <vt:lpstr>Игры с крупой, горохом ,фасолью </vt:lpstr>
      <vt:lpstr> Игры с прищепками  </vt:lpstr>
      <vt:lpstr>Презентация PowerPoint</vt:lpstr>
      <vt:lpstr>Заключение</vt:lpstr>
      <vt:lpstr>Спасибо  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мелкой моторики рук как фактор развития речи детей.</dc:title>
  <dc:creator>user</dc:creator>
  <cp:lastModifiedBy>user</cp:lastModifiedBy>
  <cp:revision>57</cp:revision>
  <dcterms:created xsi:type="dcterms:W3CDTF">2015-03-26T05:56:04Z</dcterms:created>
  <dcterms:modified xsi:type="dcterms:W3CDTF">2015-03-30T08:04:01Z</dcterms:modified>
</cp:coreProperties>
</file>