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6"/>
  </p:notesMasterIdLst>
  <p:sldIdLst>
    <p:sldId id="256" r:id="rId2"/>
    <p:sldId id="257" r:id="rId3"/>
    <p:sldId id="287" r:id="rId4"/>
    <p:sldId id="288" r:id="rId5"/>
    <p:sldId id="289" r:id="rId6"/>
    <p:sldId id="261" r:id="rId7"/>
    <p:sldId id="259" r:id="rId8"/>
    <p:sldId id="264" r:id="rId9"/>
    <p:sldId id="290" r:id="rId10"/>
    <p:sldId id="263" r:id="rId11"/>
    <p:sldId id="291" r:id="rId12"/>
    <p:sldId id="292" r:id="rId13"/>
    <p:sldId id="295" r:id="rId14"/>
    <p:sldId id="296" r:id="rId15"/>
    <p:sldId id="270" r:id="rId16"/>
    <p:sldId id="297" r:id="rId17"/>
    <p:sldId id="298" r:id="rId18"/>
    <p:sldId id="300" r:id="rId19"/>
    <p:sldId id="268" r:id="rId20"/>
    <p:sldId id="301" r:id="rId21"/>
    <p:sldId id="302" r:id="rId22"/>
    <p:sldId id="303" r:id="rId23"/>
    <p:sldId id="306" r:id="rId24"/>
    <p:sldId id="307" r:id="rId25"/>
    <p:sldId id="308" r:id="rId26"/>
    <p:sldId id="271" r:id="rId27"/>
    <p:sldId id="272" r:id="rId28"/>
    <p:sldId id="274" r:id="rId29"/>
    <p:sldId id="276" r:id="rId30"/>
    <p:sldId id="278" r:id="rId31"/>
    <p:sldId id="279" r:id="rId32"/>
    <p:sldId id="280" r:id="rId33"/>
    <p:sldId id="282" r:id="rId34"/>
    <p:sldId id="284"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CB802D-39FB-44AB-9D88-EBD2059BE9A6}" type="datetimeFigureOut">
              <a:rPr lang="ru-RU" smtClean="0"/>
              <a:pPr/>
              <a:t>29.11.2016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522135-0DE4-4E60-8C4D-BA07F5C2B098}" type="slidenum">
              <a:rPr lang="ru-RU" smtClean="0"/>
              <a:pPr/>
              <a:t>‹#›</a:t>
            </a:fld>
            <a:endParaRPr lang="ru-RU"/>
          </a:p>
        </p:txBody>
      </p:sp>
    </p:spTree>
    <p:extLst>
      <p:ext uri="{BB962C8B-B14F-4D97-AF65-F5344CB8AC3E}">
        <p14:creationId xmlns:p14="http://schemas.microsoft.com/office/powerpoint/2010/main" xmlns="" val="1183998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2CBC9D2-0DC3-44AB-8373-4B071CA6C4BD}" type="datetime1">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1985731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711D58-6F69-4281-A8B3-B0B5ABAA25EE}" type="datetime1">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213993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32FEBB-1A41-45B0-B297-88C85042312F}" type="datetime1">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1095583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3E40E2D-CE16-49E3-9C59-E7A8BB2F6718}" type="datetime1">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4127714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3E403A-8015-408A-8B59-52A2F4188265}" type="datetime1">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2306441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049AC1-A24A-48CF-8B2C-19044BA7CCA4}" type="datetime1">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332347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9B04DA-B78B-4536-B9F1-8F7838C1B7A2}" type="datetime1">
              <a:rPr lang="ru-RU" smtClean="0"/>
              <a:pPr/>
              <a:t>29.11.2016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1772390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D475F5-7CD5-421A-991A-561E6599644E}" type="datetime1">
              <a:rPr lang="ru-RU" smtClean="0"/>
              <a:pPr/>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242077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8A2C401-642A-4F1F-8157-EA1A191E37DD}" type="datetime1">
              <a:rPr lang="ru-RU" smtClean="0"/>
              <a:pPr/>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4226612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A8CBD3-C739-4948-B020-F8B08A5837D9}" type="datetime1">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3713232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CCE5BF9-0474-4166-A4CE-162AA1A01DEC}" type="datetime1">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1256224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7C10E-DBFD-4651-B466-B2F24BC060D6}" type="datetime1">
              <a:rPr lang="ru-RU" smtClean="0"/>
              <a:pPr/>
              <a:t>29.11.2016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6CEBA-6369-4B11-A482-4A405C3756DD}" type="slidenum">
              <a:rPr lang="ru-RU" smtClean="0"/>
              <a:pPr/>
              <a:t>‹#›</a:t>
            </a:fld>
            <a:endParaRPr lang="ru-RU"/>
          </a:p>
        </p:txBody>
      </p:sp>
    </p:spTree>
    <p:extLst>
      <p:ext uri="{BB962C8B-B14F-4D97-AF65-F5344CB8AC3E}">
        <p14:creationId xmlns:p14="http://schemas.microsoft.com/office/powerpoint/2010/main" xmlns="" val="84103358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dirty="0"/>
              <a:t>My School</a:t>
            </a:r>
            <a:endParaRPr lang="ru-RU" sz="6600" dirty="0"/>
          </a:p>
        </p:txBody>
      </p:sp>
      <p:pic>
        <p:nvPicPr>
          <p:cNvPr id="2050" name="Picture 2" descr="C:\Users\Гузель\Desktop\ОТКРЫТЫЙ УРОК\Гимназя фото\DSC_4780.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tretch>
            <a:fillRect/>
          </a:stretch>
        </p:blipFill>
        <p:spPr bwMode="auto">
          <a:xfrm>
            <a:off x="1155342" y="1600200"/>
            <a:ext cx="6833316" cy="452596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1</a:t>
            </a:fld>
            <a:endParaRPr lang="ru-RU"/>
          </a:p>
        </p:txBody>
      </p:sp>
    </p:spTree>
    <p:extLst>
      <p:ext uri="{BB962C8B-B14F-4D97-AF65-F5344CB8AC3E}">
        <p14:creationId xmlns:p14="http://schemas.microsoft.com/office/powerpoint/2010/main" xmlns="" val="13106360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5293757"/>
          </a:xfrm>
          <a:prstGeom prst="rect">
            <a:avLst/>
          </a:prstGeom>
        </p:spPr>
        <p:txBody>
          <a:bodyPr wrap="square">
            <a:spAutoFit/>
          </a:bodyPr>
          <a:lstStyle/>
          <a:p>
            <a:r>
              <a:rPr lang="en-US" sz="3200" dirty="0"/>
              <a:t>Our school is a 2 storied building made of red brick. On the ground floor one  can find a cloakroom, English rooms, a History room, a medical room, a canteen and a workout room for girls.  Our school has many classrooms. We have three English classrooms, two History classrooms, Geography, Physics, Russian classrooms and others. They are big and light and each of them has three or four large windows, flowers, the blackboard, desks, chairs and beautiful pictures. </a:t>
            </a:r>
            <a:endParaRPr lang="ru-RU" sz="3200" dirty="0"/>
          </a:p>
          <a:p>
            <a:r>
              <a:rPr lang="en-US" dirty="0"/>
              <a:t> </a:t>
            </a:r>
            <a:endParaRPr lang="ru-RU" dirty="0"/>
          </a:p>
        </p:txBody>
      </p:sp>
      <p:sp>
        <p:nvSpPr>
          <p:cNvPr id="3" name="Номер слайда 2"/>
          <p:cNvSpPr>
            <a:spLocks noGrp="1"/>
          </p:cNvSpPr>
          <p:nvPr>
            <p:ph type="sldNum" sz="quarter" idx="12"/>
          </p:nvPr>
        </p:nvSpPr>
        <p:spPr/>
        <p:txBody>
          <a:bodyPr/>
          <a:lstStyle/>
          <a:p>
            <a:fld id="{30B6CEBA-6369-4B11-A482-4A405C3756DD}" type="slidenum">
              <a:rPr lang="ru-RU" smtClean="0"/>
              <a:pPr/>
              <a:t>10</a:t>
            </a:fld>
            <a:endParaRPr lang="ru-RU"/>
          </a:p>
        </p:txBody>
      </p:sp>
    </p:spTree>
    <p:extLst>
      <p:ext uri="{BB962C8B-B14F-4D97-AF65-F5344CB8AC3E}">
        <p14:creationId xmlns:p14="http://schemas.microsoft.com/office/powerpoint/2010/main" xmlns="" val="1897528660"/>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en-US" dirty="0" smtClean="0"/>
              <a:t>A canteen. We </a:t>
            </a:r>
            <a:r>
              <a:rPr lang="en-US" dirty="0"/>
              <a:t>have meals during the breaks here. </a:t>
            </a:r>
            <a:r>
              <a:rPr lang="ru-RU" dirty="0"/>
              <a:t/>
            </a:r>
            <a:br>
              <a:rPr lang="ru-RU" dirty="0"/>
            </a:br>
            <a:endParaRPr lang="ru-RU" dirty="0"/>
          </a:p>
        </p:txBody>
      </p:sp>
      <p:pic>
        <p:nvPicPr>
          <p:cNvPr id="5122" name="Picture 2" descr="C:\Users\Гузель\Desktop\ОТКРЫТЫЙ УРОК\Гимназия фото\DSC_4894.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323528" y="1196752"/>
            <a:ext cx="8352928" cy="566124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11</a:t>
            </a:fld>
            <a:endParaRPr lang="ru-RU"/>
          </a:p>
        </p:txBody>
      </p:sp>
    </p:spTree>
    <p:extLst>
      <p:ext uri="{BB962C8B-B14F-4D97-AF65-F5344CB8AC3E}">
        <p14:creationId xmlns:p14="http://schemas.microsoft.com/office/powerpoint/2010/main" xmlns="" val="3117563861"/>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This is a medical room.</a:t>
            </a:r>
            <a:endParaRPr lang="ru-RU" dirty="0"/>
          </a:p>
        </p:txBody>
      </p:sp>
      <p:sp>
        <p:nvSpPr>
          <p:cNvPr id="3" name="Объект 2"/>
          <p:cNvSpPr>
            <a:spLocks noGrp="1"/>
          </p:cNvSpPr>
          <p:nvPr>
            <p:ph idx="1"/>
          </p:nvPr>
        </p:nvSpPr>
        <p:spPr/>
        <p:txBody>
          <a:bodyPr/>
          <a:lstStyle/>
          <a:p>
            <a:endParaRPr lang="ru-RU" dirty="0"/>
          </a:p>
        </p:txBody>
      </p:sp>
      <p:pic>
        <p:nvPicPr>
          <p:cNvPr id="6146" name="Picture 2" descr="C:\Users\Гузель\Desktop\ОТКРЫТЫЙ УРОК\Гимназия фото\DSC_4895.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95536" y="1124744"/>
            <a:ext cx="8496944" cy="533246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12</a:t>
            </a:fld>
            <a:endParaRPr lang="ru-RU"/>
          </a:p>
        </p:txBody>
      </p:sp>
    </p:spTree>
    <p:extLst>
      <p:ext uri="{BB962C8B-B14F-4D97-AF65-F5344CB8AC3E}">
        <p14:creationId xmlns:p14="http://schemas.microsoft.com/office/powerpoint/2010/main" xmlns="" val="271383215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On the first floor one can see a gym…</a:t>
            </a:r>
            <a:endParaRPr lang="ru-RU" dirty="0"/>
          </a:p>
        </p:txBody>
      </p:sp>
      <p:pic>
        <p:nvPicPr>
          <p:cNvPr id="9218" name="Picture 2" descr="C:\Users\Гузель\Desktop\ОТКРЫТЫЙ УРОК\Гимназия фото\DSC_4871.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1155342" y="1600200"/>
            <a:ext cx="6833316" cy="452596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13</a:t>
            </a:fld>
            <a:endParaRPr lang="ru-RU"/>
          </a:p>
        </p:txBody>
      </p:sp>
    </p:spTree>
    <p:extLst>
      <p:ext uri="{BB962C8B-B14F-4D97-AF65-F5344CB8AC3E}">
        <p14:creationId xmlns:p14="http://schemas.microsoft.com/office/powerpoint/2010/main" xmlns="" val="2782781074"/>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 teacher’s room…</a:t>
            </a:r>
            <a:endParaRPr lang="ru-RU" dirty="0"/>
          </a:p>
        </p:txBody>
      </p:sp>
      <p:sp>
        <p:nvSpPr>
          <p:cNvPr id="3" name="Объект 2"/>
          <p:cNvSpPr>
            <a:spLocks noGrp="1"/>
          </p:cNvSpPr>
          <p:nvPr>
            <p:ph idx="1"/>
          </p:nvPr>
        </p:nvSpPr>
        <p:spPr/>
        <p:txBody>
          <a:bodyPr/>
          <a:lstStyle/>
          <a:p>
            <a:endParaRPr lang="ru-RU" dirty="0"/>
          </a:p>
        </p:txBody>
      </p:sp>
      <p:pic>
        <p:nvPicPr>
          <p:cNvPr id="10242" name="Picture 2" descr="C:\Users\Гузель\Desktop\ОТКРЫТЫЙ УРОК\Гимназия фото\DSC_4873.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539552" y="1340768"/>
            <a:ext cx="8064896" cy="525658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14</a:t>
            </a:fld>
            <a:endParaRPr lang="ru-RU"/>
          </a:p>
        </p:txBody>
      </p:sp>
    </p:spTree>
    <p:extLst>
      <p:ext uri="{BB962C8B-B14F-4D97-AF65-F5344CB8AC3E}">
        <p14:creationId xmlns:p14="http://schemas.microsoft.com/office/powerpoint/2010/main" xmlns="" val="259142814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Гузель\Desktop\ОТКРЫТЫЙ УРОК\Гимназя фото\DSC_4819.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938463" y="-1544638"/>
            <a:ext cx="15020926" cy="994886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15</a:t>
            </a:fld>
            <a:endParaRPr lang="ru-RU"/>
          </a:p>
        </p:txBody>
      </p:sp>
    </p:spTree>
    <p:extLst>
      <p:ext uri="{BB962C8B-B14F-4D97-AF65-F5344CB8AC3E}">
        <p14:creationId xmlns:p14="http://schemas.microsoft.com/office/powerpoint/2010/main" xmlns="" val="235752848"/>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 computer classroom…</a:t>
            </a:r>
            <a:endParaRPr lang="ru-RU" dirty="0"/>
          </a:p>
        </p:txBody>
      </p:sp>
      <p:sp>
        <p:nvSpPr>
          <p:cNvPr id="3" name="Объект 2"/>
          <p:cNvSpPr>
            <a:spLocks noGrp="1"/>
          </p:cNvSpPr>
          <p:nvPr>
            <p:ph idx="1"/>
          </p:nvPr>
        </p:nvSpPr>
        <p:spPr/>
        <p:txBody>
          <a:bodyPr/>
          <a:lstStyle/>
          <a:p>
            <a:endParaRPr lang="ru-RU" dirty="0"/>
          </a:p>
        </p:txBody>
      </p:sp>
      <p:pic>
        <p:nvPicPr>
          <p:cNvPr id="11266" name="Picture 2" descr="C:\Users\Гузель\Desktop\ОТКРЫТЫЙ УРОК\Гимназия фото\DSC_4817.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51520" y="1412776"/>
            <a:ext cx="8568952" cy="504443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16</a:t>
            </a:fld>
            <a:endParaRPr lang="ru-RU"/>
          </a:p>
        </p:txBody>
      </p:sp>
    </p:spTree>
    <p:extLst>
      <p:ext uri="{BB962C8B-B14F-4D97-AF65-F5344CB8AC3E}">
        <p14:creationId xmlns:p14="http://schemas.microsoft.com/office/powerpoint/2010/main" xmlns="" val="3126484727"/>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English language classroom</a:t>
            </a:r>
            <a:endParaRPr lang="ru-RU" dirty="0"/>
          </a:p>
        </p:txBody>
      </p:sp>
      <p:sp>
        <p:nvSpPr>
          <p:cNvPr id="3" name="Объект 2"/>
          <p:cNvSpPr>
            <a:spLocks noGrp="1"/>
          </p:cNvSpPr>
          <p:nvPr>
            <p:ph idx="1"/>
          </p:nvPr>
        </p:nvSpPr>
        <p:spPr/>
        <p:txBody>
          <a:bodyPr/>
          <a:lstStyle/>
          <a:p>
            <a:endParaRPr lang="ru-RU" dirty="0"/>
          </a:p>
        </p:txBody>
      </p:sp>
      <p:pic>
        <p:nvPicPr>
          <p:cNvPr id="12290" name="Picture 2" descr="C:\Users\Гузель\Desktop\фото 8 CLASS\фото\DSC06208.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83568" y="1196752"/>
            <a:ext cx="7668344" cy="547260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17</a:t>
            </a:fld>
            <a:endParaRPr lang="ru-RU"/>
          </a:p>
        </p:txBody>
      </p:sp>
    </p:spTree>
    <p:extLst>
      <p:ext uri="{BB962C8B-B14F-4D97-AF65-F5344CB8AC3E}">
        <p14:creationId xmlns:p14="http://schemas.microsoft.com/office/powerpoint/2010/main" xmlns="" val="262593187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On the second floor one can see a library…</a:t>
            </a:r>
            <a:endParaRPr lang="ru-RU" dirty="0"/>
          </a:p>
        </p:txBody>
      </p:sp>
      <p:sp>
        <p:nvSpPr>
          <p:cNvPr id="3" name="Объект 2"/>
          <p:cNvSpPr>
            <a:spLocks noGrp="1"/>
          </p:cNvSpPr>
          <p:nvPr>
            <p:ph idx="1"/>
          </p:nvPr>
        </p:nvSpPr>
        <p:spPr/>
        <p:txBody>
          <a:bodyPr/>
          <a:lstStyle/>
          <a:p>
            <a:endParaRPr lang="ru-RU" dirty="0"/>
          </a:p>
        </p:txBody>
      </p:sp>
      <p:pic>
        <p:nvPicPr>
          <p:cNvPr id="14338" name="Picture 2" descr="C:\Users\Гузель\Desktop\ОТКРЫТЫЙ УРОК\Гимназия фото\DSC_4880.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23528" y="1628800"/>
            <a:ext cx="8352928" cy="482840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18</a:t>
            </a:fld>
            <a:endParaRPr lang="ru-RU"/>
          </a:p>
        </p:txBody>
      </p:sp>
    </p:spTree>
    <p:extLst>
      <p:ext uri="{BB962C8B-B14F-4D97-AF65-F5344CB8AC3E}">
        <p14:creationId xmlns:p14="http://schemas.microsoft.com/office/powerpoint/2010/main" xmlns="" val="360154873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7325" y="764704"/>
            <a:ext cx="8352928" cy="5262979"/>
          </a:xfrm>
          <a:prstGeom prst="rect">
            <a:avLst/>
          </a:prstGeom>
        </p:spPr>
        <p:txBody>
          <a:bodyPr wrap="square">
            <a:spAutoFit/>
          </a:bodyPr>
          <a:lstStyle/>
          <a:p>
            <a:r>
              <a:rPr lang="en-US" sz="2800" dirty="0"/>
              <a:t>You can take out books and CDs in the library which is situated on the second floor. There are a lot of interesting books in it. We like to read its books but the library has no reading room. We have a unique museum of our school’s events to the left of the library. There are a lot of old things which help us to learn more about our past life and ancestors. Opposite the museum there is a nice big assembly hall. A lot of meetings, concerts, festivals are held there. Biology and physics rooms are to the right of the museum, while literature and Russian language rooms as well as IT laboratories are on the second floor. </a:t>
            </a:r>
            <a:endParaRPr lang="ru-RU" sz="2800" dirty="0"/>
          </a:p>
        </p:txBody>
      </p:sp>
      <p:sp>
        <p:nvSpPr>
          <p:cNvPr id="3" name="Номер слайда 2"/>
          <p:cNvSpPr>
            <a:spLocks noGrp="1"/>
          </p:cNvSpPr>
          <p:nvPr>
            <p:ph type="sldNum" sz="quarter" idx="12"/>
          </p:nvPr>
        </p:nvSpPr>
        <p:spPr/>
        <p:txBody>
          <a:bodyPr/>
          <a:lstStyle/>
          <a:p>
            <a:fld id="{30B6CEBA-6369-4B11-A482-4A405C3756DD}" type="slidenum">
              <a:rPr lang="ru-RU" smtClean="0"/>
              <a:pPr/>
              <a:t>19</a:t>
            </a:fld>
            <a:endParaRPr lang="ru-RU"/>
          </a:p>
        </p:txBody>
      </p:sp>
    </p:spTree>
    <p:extLst>
      <p:ext uri="{BB962C8B-B14F-4D97-AF65-F5344CB8AC3E}">
        <p14:creationId xmlns:p14="http://schemas.microsoft.com/office/powerpoint/2010/main" xmlns="" val="2800006324"/>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Entrance Hall</a:t>
            </a:r>
            <a:endParaRPr lang="ru-RU" dirty="0"/>
          </a:p>
        </p:txBody>
      </p:sp>
      <p:pic>
        <p:nvPicPr>
          <p:cNvPr id="3074" name="Picture 2" descr="C:\Users\Гузель\Desktop\ОТКРЫТЫЙ УРОК\Гимназя фото\DSC_4776.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179512" y="1600200"/>
            <a:ext cx="8496944" cy="485313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2</a:t>
            </a:fld>
            <a:endParaRPr lang="ru-RU"/>
          </a:p>
        </p:txBody>
      </p:sp>
    </p:spTree>
    <p:extLst>
      <p:ext uri="{BB962C8B-B14F-4D97-AF65-F5344CB8AC3E}">
        <p14:creationId xmlns:p14="http://schemas.microsoft.com/office/powerpoint/2010/main" xmlns="" val="342885597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Гузель\Desktop\ОТКРЫТЫЙ УРОК\Гимназия фото\DSC_4879.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400792"/>
            <a:ext cx="9144000" cy="605641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20</a:t>
            </a:fld>
            <a:endParaRPr lang="ru-RU"/>
          </a:p>
        </p:txBody>
      </p:sp>
    </p:spTree>
    <p:extLst>
      <p:ext uri="{BB962C8B-B14F-4D97-AF65-F5344CB8AC3E}">
        <p14:creationId xmlns:p14="http://schemas.microsoft.com/office/powerpoint/2010/main" xmlns="" val="3856742064"/>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Physics classroom</a:t>
            </a:r>
            <a:endParaRPr lang="ru-RU" dirty="0"/>
          </a:p>
        </p:txBody>
      </p:sp>
      <p:sp>
        <p:nvSpPr>
          <p:cNvPr id="3" name="Объект 2"/>
          <p:cNvSpPr>
            <a:spLocks noGrp="1"/>
          </p:cNvSpPr>
          <p:nvPr>
            <p:ph idx="1"/>
          </p:nvPr>
        </p:nvSpPr>
        <p:spPr/>
        <p:txBody>
          <a:bodyPr/>
          <a:lstStyle/>
          <a:p>
            <a:endParaRPr lang="ru-RU" dirty="0"/>
          </a:p>
        </p:txBody>
      </p:sp>
      <p:pic>
        <p:nvPicPr>
          <p:cNvPr id="16386" name="Picture 2" descr="C:\Users\Гузель\Desktop\ОТКРЫТЫЙ УРОК\Гимназия фото\DSC_4888.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51520" y="1124744"/>
            <a:ext cx="8424936" cy="533246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21</a:t>
            </a:fld>
            <a:endParaRPr lang="ru-RU"/>
          </a:p>
        </p:txBody>
      </p:sp>
    </p:spTree>
    <p:extLst>
      <p:ext uri="{BB962C8B-B14F-4D97-AF65-F5344CB8AC3E}">
        <p14:creationId xmlns:p14="http://schemas.microsoft.com/office/powerpoint/2010/main" xmlns="" val="197393521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Chemistry and Biology classrooms…</a:t>
            </a:r>
            <a:endParaRPr lang="ru-RU" dirty="0"/>
          </a:p>
        </p:txBody>
      </p:sp>
      <p:sp>
        <p:nvSpPr>
          <p:cNvPr id="3" name="Объект 2"/>
          <p:cNvSpPr>
            <a:spLocks noGrp="1"/>
          </p:cNvSpPr>
          <p:nvPr>
            <p:ph idx="1"/>
          </p:nvPr>
        </p:nvSpPr>
        <p:spPr/>
        <p:txBody>
          <a:bodyPr/>
          <a:lstStyle/>
          <a:p>
            <a:endParaRPr lang="ru-RU" dirty="0"/>
          </a:p>
        </p:txBody>
      </p:sp>
      <p:pic>
        <p:nvPicPr>
          <p:cNvPr id="17410" name="Picture 2" descr="C:\Users\Гузель\Desktop\ОТКРЫТЫЙ УРОК\Гимназия фото\DSC_4885.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67544" y="1268760"/>
            <a:ext cx="8280920" cy="518844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22</a:t>
            </a:fld>
            <a:endParaRPr lang="ru-RU"/>
          </a:p>
        </p:txBody>
      </p:sp>
    </p:spTree>
    <p:extLst>
      <p:ext uri="{BB962C8B-B14F-4D97-AF65-F5344CB8AC3E}">
        <p14:creationId xmlns:p14="http://schemas.microsoft.com/office/powerpoint/2010/main" xmlns="" val="2185957298"/>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085584" cy="1460020"/>
          </a:xfrm>
        </p:spPr>
        <p:txBody>
          <a:bodyPr>
            <a:normAutofit fontScale="90000"/>
          </a:bodyPr>
          <a:lstStyle/>
          <a:p>
            <a:r>
              <a:rPr lang="en-US" sz="3100" dirty="0" smtClean="0"/>
              <a:t>.</a:t>
            </a:r>
            <a:r>
              <a:rPr lang="ru-RU" sz="3100" dirty="0"/>
              <a:t/>
            </a:r>
            <a:br>
              <a:rPr lang="ru-RU" sz="3100" dirty="0"/>
            </a:br>
            <a:r>
              <a:rPr lang="en-US" dirty="0"/>
              <a:t> </a:t>
            </a:r>
            <a:r>
              <a:rPr lang="en-US" sz="4000" dirty="0"/>
              <a:t>There is a nice big assembly hall on the second floor. A lot of meetings, concerts, festivals are held there</a:t>
            </a:r>
            <a:r>
              <a:rPr lang="ru-RU" dirty="0"/>
              <a:t/>
            </a:r>
            <a:br>
              <a:rPr lang="ru-RU" dirty="0"/>
            </a:br>
            <a:endParaRPr lang="ru-RU" dirty="0"/>
          </a:p>
        </p:txBody>
      </p:sp>
      <p:pic>
        <p:nvPicPr>
          <p:cNvPr id="20482" name="Picture 2" descr="C:\Users\Гузель\Desktop\ОТКРЫТЫЙ УРОК\Гимназия фото\DSC_4901.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1155342" y="1600200"/>
            <a:ext cx="6833316" cy="452596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23</a:t>
            </a:fld>
            <a:endParaRPr lang="ru-RU"/>
          </a:p>
        </p:txBody>
      </p:sp>
    </p:spTree>
    <p:extLst>
      <p:ext uri="{BB962C8B-B14F-4D97-AF65-F5344CB8AC3E}">
        <p14:creationId xmlns:p14="http://schemas.microsoft.com/office/powerpoint/2010/main" xmlns="" val="4281197271"/>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Гузель\Desktop\ОТКРЫТЫЙ УРОК\Гимназия фото\DSC_4900.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938463" y="-1544638"/>
            <a:ext cx="15020926" cy="994886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24</a:t>
            </a:fld>
            <a:endParaRPr lang="ru-RU"/>
          </a:p>
        </p:txBody>
      </p:sp>
    </p:spTree>
    <p:extLst>
      <p:ext uri="{BB962C8B-B14F-4D97-AF65-F5344CB8AC3E}">
        <p14:creationId xmlns:p14="http://schemas.microsoft.com/office/powerpoint/2010/main" xmlns="" val="820251448"/>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143000"/>
          </a:xfrm>
        </p:spPr>
        <p:txBody>
          <a:bodyPr>
            <a:normAutofit fontScale="90000"/>
          </a:bodyPr>
          <a:lstStyle/>
          <a:p>
            <a:r>
              <a:rPr lang="en-US" sz="3200" dirty="0" smtClean="0"/>
              <a:t>This is a museum. There </a:t>
            </a:r>
            <a:r>
              <a:rPr lang="en-US" sz="3200" dirty="0"/>
              <a:t>are a lot of old </a:t>
            </a:r>
            <a:r>
              <a:rPr lang="en-US" sz="3200" dirty="0" smtClean="0"/>
              <a:t>things there </a:t>
            </a:r>
            <a:r>
              <a:rPr lang="en-US" sz="3200" dirty="0"/>
              <a:t>which help us to learn more about our past life. </a:t>
            </a:r>
            <a:endParaRPr lang="ru-RU" sz="3200" dirty="0"/>
          </a:p>
        </p:txBody>
      </p:sp>
      <p:pic>
        <p:nvPicPr>
          <p:cNvPr id="22530" name="Picture 2"/>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971600" y="1600200"/>
            <a:ext cx="7344815" cy="4853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25</a:t>
            </a:fld>
            <a:endParaRPr lang="ru-RU"/>
          </a:p>
        </p:txBody>
      </p:sp>
    </p:spTree>
    <p:extLst>
      <p:ext uri="{BB962C8B-B14F-4D97-AF65-F5344CB8AC3E}">
        <p14:creationId xmlns:p14="http://schemas.microsoft.com/office/powerpoint/2010/main" xmlns="" val="1179315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9278" y="980728"/>
            <a:ext cx="8208912" cy="5078313"/>
          </a:xfrm>
          <a:prstGeom prst="rect">
            <a:avLst/>
          </a:prstGeom>
        </p:spPr>
        <p:txBody>
          <a:bodyPr wrap="square">
            <a:spAutoFit/>
          </a:bodyPr>
          <a:lstStyle/>
          <a:p>
            <a:r>
              <a:rPr lang="en-US" sz="3600" dirty="0"/>
              <a:t>Special attention is paid to the humanities. New subjects are introduced such as History of Tatar people and traditions, Etiquette, Russian traditions, Introduction to philosophy and others. In addition to the PE lessons dancing is introduced. New programs and new approaches to teaching are being developed.</a:t>
            </a:r>
            <a:endParaRPr lang="ru-RU" sz="3600" dirty="0"/>
          </a:p>
          <a:p>
            <a:r>
              <a:rPr lang="en-US" sz="3600" dirty="0"/>
              <a:t> </a:t>
            </a:r>
            <a:endParaRPr lang="ru-RU" sz="3600" dirty="0"/>
          </a:p>
        </p:txBody>
      </p:sp>
      <p:sp>
        <p:nvSpPr>
          <p:cNvPr id="3" name="Номер слайда 2"/>
          <p:cNvSpPr>
            <a:spLocks noGrp="1"/>
          </p:cNvSpPr>
          <p:nvPr>
            <p:ph type="sldNum" sz="quarter" idx="12"/>
          </p:nvPr>
        </p:nvSpPr>
        <p:spPr/>
        <p:txBody>
          <a:bodyPr/>
          <a:lstStyle/>
          <a:p>
            <a:fld id="{30B6CEBA-6369-4B11-A482-4A405C3756DD}" type="slidenum">
              <a:rPr lang="ru-RU" smtClean="0"/>
              <a:pPr/>
              <a:t>26</a:t>
            </a:fld>
            <a:endParaRPr lang="ru-RU"/>
          </a:p>
        </p:txBody>
      </p:sp>
    </p:spTree>
    <p:extLst>
      <p:ext uri="{BB962C8B-B14F-4D97-AF65-F5344CB8AC3E}">
        <p14:creationId xmlns:p14="http://schemas.microsoft.com/office/powerpoint/2010/main" xmlns="" val="324926163"/>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Гузель\Desktop\ОТКРЫТЫЙ УРОК\Гимназя фото\DSC_4816.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01638" y="-4081463"/>
            <a:ext cx="9948863" cy="1502092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27</a:t>
            </a:fld>
            <a:endParaRPr lang="ru-RU"/>
          </a:p>
        </p:txBody>
      </p:sp>
    </p:spTree>
    <p:extLst>
      <p:ext uri="{BB962C8B-B14F-4D97-AF65-F5344CB8AC3E}">
        <p14:creationId xmlns:p14="http://schemas.microsoft.com/office/powerpoint/2010/main" xmlns="" val="109704302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9492" y="908720"/>
            <a:ext cx="8496944" cy="5078313"/>
          </a:xfrm>
          <a:prstGeom prst="rect">
            <a:avLst/>
          </a:prstGeom>
        </p:spPr>
        <p:txBody>
          <a:bodyPr wrap="square">
            <a:spAutoFit/>
          </a:bodyPr>
          <a:lstStyle/>
          <a:p>
            <a:r>
              <a:rPr lang="en-US" sz="3600" dirty="0"/>
              <a:t>There are many forms of such activities such as participating in sports, clubs, editing school newspapers, visiting theatres, exhibitions, going on excursions, staging performances, arranging meetings and conferences and so on. Some of them are carried out in our school. We have History, Biology and Ecology clubs which are attended by many pupils.</a:t>
            </a:r>
            <a:endParaRPr lang="ru-RU" sz="3600" dirty="0"/>
          </a:p>
        </p:txBody>
      </p:sp>
      <p:sp>
        <p:nvSpPr>
          <p:cNvPr id="3" name="Номер слайда 2"/>
          <p:cNvSpPr>
            <a:spLocks noGrp="1"/>
          </p:cNvSpPr>
          <p:nvPr>
            <p:ph type="sldNum" sz="quarter" idx="12"/>
          </p:nvPr>
        </p:nvSpPr>
        <p:spPr/>
        <p:txBody>
          <a:bodyPr/>
          <a:lstStyle/>
          <a:p>
            <a:fld id="{30B6CEBA-6369-4B11-A482-4A405C3756DD}" type="slidenum">
              <a:rPr lang="ru-RU" smtClean="0"/>
              <a:pPr/>
              <a:t>28</a:t>
            </a:fld>
            <a:endParaRPr lang="ru-RU"/>
          </a:p>
        </p:txBody>
      </p:sp>
    </p:spTree>
    <p:extLst>
      <p:ext uri="{BB962C8B-B14F-4D97-AF65-F5344CB8AC3E}">
        <p14:creationId xmlns:p14="http://schemas.microsoft.com/office/powerpoint/2010/main" xmlns="" val="3585163168"/>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Гузель\Desktop\ОТКРЫТЫЙ УРОК\Гимназя фото\DSC_4801.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400792"/>
            <a:ext cx="9144000" cy="605641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29</a:t>
            </a:fld>
            <a:endParaRPr lang="ru-RU"/>
          </a:p>
        </p:txBody>
      </p:sp>
    </p:spTree>
    <p:extLst>
      <p:ext uri="{BB962C8B-B14F-4D97-AF65-F5344CB8AC3E}">
        <p14:creationId xmlns:p14="http://schemas.microsoft.com/office/powerpoint/2010/main" xmlns="" val="58644908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74638"/>
            <a:ext cx="7859216" cy="922114"/>
          </a:xfrm>
        </p:spPr>
        <p:txBody>
          <a:bodyPr>
            <a:normAutofit/>
          </a:bodyPr>
          <a:lstStyle/>
          <a:p>
            <a:r>
              <a:rPr lang="en-US" sz="3600" dirty="0" smtClean="0"/>
              <a:t>This is our headmaster </a:t>
            </a:r>
            <a:r>
              <a:rPr lang="en-US" sz="3600" dirty="0" err="1" smtClean="0"/>
              <a:t>Akhmetov</a:t>
            </a:r>
            <a:r>
              <a:rPr lang="en-US" sz="3600" dirty="0" smtClean="0"/>
              <a:t> M.M</a:t>
            </a:r>
            <a:endParaRPr lang="ru-RU" sz="3600" dirty="0"/>
          </a:p>
        </p:txBody>
      </p:sp>
      <p:sp>
        <p:nvSpPr>
          <p:cNvPr id="3" name="Объект 2"/>
          <p:cNvSpPr>
            <a:spLocks noGrp="1"/>
          </p:cNvSpPr>
          <p:nvPr>
            <p:ph idx="1"/>
          </p:nvPr>
        </p:nvSpPr>
        <p:spPr/>
        <p:txBody>
          <a:bodyPr/>
          <a:lstStyle/>
          <a:p>
            <a:endParaRPr lang="ru-RU" dirty="0"/>
          </a:p>
        </p:txBody>
      </p:sp>
      <p:pic>
        <p:nvPicPr>
          <p:cNvPr id="1027" name="Picture 3" descr="C:\Users\Гузель\Desktop\ОТКРЫТЫЙ УРОК\Гимназия фото\DSC_4877.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23528" y="1052736"/>
            <a:ext cx="8496944" cy="561662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3</a:t>
            </a:fld>
            <a:endParaRPr lang="ru-RU"/>
          </a:p>
        </p:txBody>
      </p:sp>
    </p:spTree>
    <p:extLst>
      <p:ext uri="{BB962C8B-B14F-4D97-AF65-F5344CB8AC3E}">
        <p14:creationId xmlns:p14="http://schemas.microsoft.com/office/powerpoint/2010/main" xmlns="" val="2616249733"/>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Гузель\Desktop\фото 8 CLASS\DSC_0026.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938463" y="-1544638"/>
            <a:ext cx="15020926" cy="994886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30</a:t>
            </a:fld>
            <a:endParaRPr lang="ru-RU"/>
          </a:p>
        </p:txBody>
      </p:sp>
    </p:spTree>
    <p:extLst>
      <p:ext uri="{BB962C8B-B14F-4D97-AF65-F5344CB8AC3E}">
        <p14:creationId xmlns:p14="http://schemas.microsoft.com/office/powerpoint/2010/main" xmlns="" val="1943058116"/>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Гузель\Desktop\фото 8 CLASS\DSC_0013.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400792"/>
            <a:ext cx="9144000" cy="605641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31</a:t>
            </a:fld>
            <a:endParaRPr lang="ru-RU"/>
          </a:p>
        </p:txBody>
      </p:sp>
    </p:spTree>
    <p:extLst>
      <p:ext uri="{BB962C8B-B14F-4D97-AF65-F5344CB8AC3E}">
        <p14:creationId xmlns:p14="http://schemas.microsoft.com/office/powerpoint/2010/main" xmlns="" val="226644564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Гузель\Desktop\Универсиада\СПОРТ ФОТО УЧ_СЯ\DSC02279.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32</a:t>
            </a:fld>
            <a:endParaRPr lang="ru-RU"/>
          </a:p>
        </p:txBody>
      </p:sp>
    </p:spTree>
    <p:extLst>
      <p:ext uri="{BB962C8B-B14F-4D97-AF65-F5344CB8AC3E}">
        <p14:creationId xmlns:p14="http://schemas.microsoft.com/office/powerpoint/2010/main" xmlns="" val="183666776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Гузель\Desktop\Универсиада\СПОРТ ФОТО УЧ_СЯ\DSC_0011.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300844" y="0"/>
            <a:ext cx="4542312"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33</a:t>
            </a:fld>
            <a:endParaRPr lang="ru-RU"/>
          </a:p>
        </p:txBody>
      </p:sp>
    </p:spTree>
    <p:extLst>
      <p:ext uri="{BB962C8B-B14F-4D97-AF65-F5344CB8AC3E}">
        <p14:creationId xmlns:p14="http://schemas.microsoft.com/office/powerpoint/2010/main" xmlns="" val="2894415"/>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476672"/>
            <a:ext cx="5472608" cy="782960"/>
          </a:xfrm>
        </p:spPr>
        <p:txBody>
          <a:bodyPr>
            <a:normAutofit fontScale="90000"/>
          </a:bodyPr>
          <a:lstStyle/>
          <a:p>
            <a:r>
              <a:rPr lang="en-US" dirty="0" smtClean="0"/>
              <a:t/>
            </a:r>
            <a:br>
              <a:rPr lang="en-US" dirty="0" smtClean="0"/>
            </a:br>
            <a:r>
              <a:rPr lang="en-US" dirty="0"/>
              <a:t/>
            </a:r>
            <a:br>
              <a:rPr lang="en-US" dirty="0"/>
            </a:br>
            <a:r>
              <a:rPr lang="en-US" dirty="0"/>
              <a:t/>
            </a:r>
            <a:br>
              <a:rPr lang="en-US" dirty="0"/>
            </a:br>
            <a:r>
              <a:rPr lang="en-US" dirty="0" smtClean="0"/>
              <a:t/>
            </a:r>
            <a:br>
              <a:rPr lang="en-US" dirty="0" smtClean="0"/>
            </a:br>
            <a:r>
              <a:rPr lang="en-US" sz="3600" dirty="0" smtClean="0"/>
              <a:t>We love our school.</a:t>
            </a:r>
            <a:br>
              <a:rPr lang="en-US" sz="3600" dirty="0" smtClean="0"/>
            </a:br>
            <a:r>
              <a:rPr lang="en-US" sz="3600" dirty="0" smtClean="0"/>
              <a:t/>
            </a:r>
            <a:br>
              <a:rPr lang="en-US" sz="3600" dirty="0" smtClean="0"/>
            </a:br>
            <a:r>
              <a:rPr lang="en-US" dirty="0"/>
              <a:t/>
            </a:r>
            <a:br>
              <a:rPr lang="en-US" dirty="0"/>
            </a:br>
            <a:endParaRPr lang="ru-RU" dirty="0"/>
          </a:p>
        </p:txBody>
      </p:sp>
      <p:pic>
        <p:nvPicPr>
          <p:cNvPr id="23554" name="Picture 2" descr="C:\Users\Гузель\Desktop\ОТКРЫТЫЙ УРОК\Гимназия фото\DSC_4779.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331640" y="1628800"/>
            <a:ext cx="6336704" cy="302433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1835696" y="4897259"/>
            <a:ext cx="5688632" cy="1046440"/>
          </a:xfrm>
          <a:prstGeom prst="rect">
            <a:avLst/>
          </a:prstGeom>
        </p:spPr>
        <p:txBody>
          <a:bodyPr wrap="square">
            <a:spAutoFit/>
          </a:bodyPr>
          <a:lstStyle/>
          <a:p>
            <a:r>
              <a:rPr lang="en-US" sz="4400" dirty="0">
                <a:solidFill>
                  <a:prstClr val="black"/>
                </a:solidFill>
                <a:ea typeface="+mj-ea"/>
                <a:cs typeface="+mj-cs"/>
              </a:rPr>
              <a:t>Welcome to our school!</a:t>
            </a:r>
            <a:br>
              <a:rPr lang="en-US" sz="4400" dirty="0">
                <a:solidFill>
                  <a:prstClr val="black"/>
                </a:solidFill>
                <a:ea typeface="+mj-ea"/>
                <a:cs typeface="+mj-cs"/>
              </a:rPr>
            </a:br>
            <a:endParaRPr lang="ru-RU" dirty="0"/>
          </a:p>
        </p:txBody>
      </p:sp>
      <p:sp>
        <p:nvSpPr>
          <p:cNvPr id="4" name="Номер слайда 3"/>
          <p:cNvSpPr>
            <a:spLocks noGrp="1"/>
          </p:cNvSpPr>
          <p:nvPr>
            <p:ph type="sldNum" sz="quarter" idx="12"/>
          </p:nvPr>
        </p:nvSpPr>
        <p:spPr/>
        <p:txBody>
          <a:bodyPr/>
          <a:lstStyle/>
          <a:p>
            <a:fld id="{30B6CEBA-6369-4B11-A482-4A405C3756DD}" type="slidenum">
              <a:rPr lang="ru-RU" smtClean="0"/>
              <a:pPr/>
              <a:t>34</a:t>
            </a:fld>
            <a:endParaRPr lang="ru-RU"/>
          </a:p>
        </p:txBody>
      </p:sp>
    </p:spTree>
    <p:extLst>
      <p:ext uri="{BB962C8B-B14F-4D97-AF65-F5344CB8AC3E}">
        <p14:creationId xmlns:p14="http://schemas.microsoft.com/office/powerpoint/2010/main" xmlns="" val="1281940994"/>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 headmistress </a:t>
            </a:r>
            <a:r>
              <a:rPr lang="en-US" dirty="0" err="1" smtClean="0"/>
              <a:t>Samikova</a:t>
            </a:r>
            <a:r>
              <a:rPr lang="en-US" dirty="0" smtClean="0"/>
              <a:t> G.A. </a:t>
            </a:r>
            <a:endParaRPr lang="ru-RU" dirty="0"/>
          </a:p>
        </p:txBody>
      </p:sp>
      <p:pic>
        <p:nvPicPr>
          <p:cNvPr id="2050" name="Picture 2" descr="C:\Users\Гузель\Desktop\ОТКРЫТЫЙ УРОК\Гимназия фото\DSC_4892.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395536" y="1340768"/>
            <a:ext cx="8136904" cy="511256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4</a:t>
            </a:fld>
            <a:endParaRPr lang="ru-RU"/>
          </a:p>
        </p:txBody>
      </p:sp>
    </p:spTree>
    <p:extLst>
      <p:ext uri="{BB962C8B-B14F-4D97-AF65-F5344CB8AC3E}">
        <p14:creationId xmlns:p14="http://schemas.microsoft.com/office/powerpoint/2010/main" xmlns="" val="1171846747"/>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t>An extracurricular activities headmistress </a:t>
            </a:r>
            <a:r>
              <a:rPr lang="en-US" sz="3200" dirty="0" err="1" smtClean="0"/>
              <a:t>Sharafeeva</a:t>
            </a:r>
            <a:r>
              <a:rPr lang="en-US" sz="3200" dirty="0" smtClean="0"/>
              <a:t> G.M.</a:t>
            </a:r>
            <a:endParaRPr lang="ru-RU" sz="3200" dirty="0"/>
          </a:p>
        </p:txBody>
      </p:sp>
      <p:sp>
        <p:nvSpPr>
          <p:cNvPr id="3" name="Объект 2"/>
          <p:cNvSpPr>
            <a:spLocks noGrp="1"/>
          </p:cNvSpPr>
          <p:nvPr>
            <p:ph idx="1"/>
          </p:nvPr>
        </p:nvSpPr>
        <p:spPr/>
        <p:txBody>
          <a:bodyPr/>
          <a:lstStyle/>
          <a:p>
            <a:endParaRPr lang="ru-RU" dirty="0"/>
          </a:p>
        </p:txBody>
      </p:sp>
      <p:pic>
        <p:nvPicPr>
          <p:cNvPr id="3074" name="Picture 2" descr="C:\Users\Гузель\Desktop\ОТКРЫТЫЙ УРОК\Гимназия фото\DSC_4883.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95536" y="1340768"/>
            <a:ext cx="8424936" cy="511644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Номер слайда 3"/>
          <p:cNvSpPr>
            <a:spLocks noGrp="1"/>
          </p:cNvSpPr>
          <p:nvPr>
            <p:ph type="sldNum" sz="quarter" idx="12"/>
          </p:nvPr>
        </p:nvSpPr>
        <p:spPr/>
        <p:txBody>
          <a:bodyPr/>
          <a:lstStyle/>
          <a:p>
            <a:fld id="{30B6CEBA-6369-4B11-A482-4A405C3756DD}" type="slidenum">
              <a:rPr lang="ru-RU" smtClean="0"/>
              <a:pPr/>
              <a:t>5</a:t>
            </a:fld>
            <a:endParaRPr lang="ru-RU"/>
          </a:p>
        </p:txBody>
      </p:sp>
    </p:spTree>
    <p:extLst>
      <p:ext uri="{BB962C8B-B14F-4D97-AF65-F5344CB8AC3E}">
        <p14:creationId xmlns:p14="http://schemas.microsoft.com/office/powerpoint/2010/main" xmlns="" val="339360027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This is the ground floor</a:t>
            </a:r>
            <a:endParaRPr lang="ru-RU" dirty="0"/>
          </a:p>
        </p:txBody>
      </p:sp>
      <p:pic>
        <p:nvPicPr>
          <p:cNvPr id="6146" name="Picture 2" descr="C:\Users\Гузель\Desktop\ОТКРЫТЫЙ УРОК\Гимназя фото\DSC_4790.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1403648" y="1196752"/>
            <a:ext cx="5832648" cy="5400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6</a:t>
            </a:fld>
            <a:endParaRPr lang="ru-RU"/>
          </a:p>
        </p:txBody>
      </p:sp>
    </p:spTree>
    <p:extLst>
      <p:ext uri="{BB962C8B-B14F-4D97-AF65-F5344CB8AC3E}">
        <p14:creationId xmlns:p14="http://schemas.microsoft.com/office/powerpoint/2010/main" xmlns="" val="179172986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143000"/>
          </a:xfrm>
        </p:spPr>
        <p:txBody>
          <a:bodyPr>
            <a:normAutofit/>
          </a:bodyPr>
          <a:lstStyle/>
          <a:p>
            <a:r>
              <a:rPr lang="en-US" dirty="0" smtClean="0"/>
              <a:t>The school starts with a cloak room</a:t>
            </a:r>
            <a:endParaRPr lang="ru-RU" dirty="0"/>
          </a:p>
        </p:txBody>
      </p:sp>
      <p:pic>
        <p:nvPicPr>
          <p:cNvPr id="4098" name="Picture 2" descr="C:\Users\Гузель\Desktop\ОТКРЫТЫЙ УРОК\Гимназя фото\DSC_4783.JPG"/>
          <p:cNvPicPr>
            <a:picLocks noGrp="1" noChangeAspect="1" noChangeArrowheads="1"/>
          </p:cNvPicPr>
          <p:nvPr>
            <p:ph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1155342" y="1600200"/>
            <a:ext cx="6833316" cy="452596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Номер слайда 2"/>
          <p:cNvSpPr>
            <a:spLocks noGrp="1"/>
          </p:cNvSpPr>
          <p:nvPr>
            <p:ph type="sldNum" sz="quarter" idx="12"/>
          </p:nvPr>
        </p:nvSpPr>
        <p:spPr/>
        <p:txBody>
          <a:bodyPr/>
          <a:lstStyle/>
          <a:p>
            <a:fld id="{30B6CEBA-6369-4B11-A482-4A405C3756DD}" type="slidenum">
              <a:rPr lang="ru-RU" smtClean="0"/>
              <a:pPr/>
              <a:t>7</a:t>
            </a:fld>
            <a:endParaRPr lang="ru-RU"/>
          </a:p>
        </p:txBody>
      </p:sp>
    </p:spTree>
    <p:extLst>
      <p:ext uri="{BB962C8B-B14F-4D97-AF65-F5344CB8AC3E}">
        <p14:creationId xmlns:p14="http://schemas.microsoft.com/office/powerpoint/2010/main" xmlns="" val="41142108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720840"/>
            <a:ext cx="8208912" cy="4401205"/>
          </a:xfrm>
          <a:prstGeom prst="rect">
            <a:avLst/>
          </a:prstGeom>
        </p:spPr>
        <p:txBody>
          <a:bodyPr wrap="square">
            <a:spAutoFit/>
          </a:bodyPr>
          <a:lstStyle/>
          <a:p>
            <a:r>
              <a:rPr lang="en-US" sz="2800" dirty="0"/>
              <a:t>On the ground floor and the first floor the primary school is situated. The gym is situated on the first floor too. We have physical training lessons here. We do exercises, play basketball, volleyball and other games. The teachers’ room is also on the first floor. There are tables and chairs for the teachers, a TV set and a telephone there. It is comfortable and a comfortable room and teachers like to spend their free time in it. There are the Headmaster’s office and the stuff room as well there.</a:t>
            </a:r>
            <a:endParaRPr lang="ru-RU" sz="2800" dirty="0"/>
          </a:p>
        </p:txBody>
      </p:sp>
      <p:sp>
        <p:nvSpPr>
          <p:cNvPr id="3" name="Номер слайда 2"/>
          <p:cNvSpPr>
            <a:spLocks noGrp="1"/>
          </p:cNvSpPr>
          <p:nvPr>
            <p:ph type="sldNum" sz="quarter" idx="12"/>
          </p:nvPr>
        </p:nvSpPr>
        <p:spPr/>
        <p:txBody>
          <a:bodyPr/>
          <a:lstStyle/>
          <a:p>
            <a:fld id="{30B6CEBA-6369-4B11-A482-4A405C3756DD}" type="slidenum">
              <a:rPr lang="ru-RU" smtClean="0"/>
              <a:pPr/>
              <a:t>8</a:t>
            </a:fld>
            <a:endParaRPr lang="ru-RU"/>
          </a:p>
        </p:txBody>
      </p:sp>
    </p:spTree>
    <p:extLst>
      <p:ext uri="{BB962C8B-B14F-4D97-AF65-F5344CB8AC3E}">
        <p14:creationId xmlns:p14="http://schemas.microsoft.com/office/powerpoint/2010/main" xmlns="" val="90271211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Гузель\Desktop\ОТКРЫТЫЙ УРОК\Гимназия фото\DSC_4867.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30B6CEBA-6369-4B11-A482-4A405C3756DD}" type="slidenum">
              <a:rPr lang="ru-RU" smtClean="0"/>
              <a:pPr/>
              <a:t>9</a:t>
            </a:fld>
            <a:endParaRPr lang="ru-RU"/>
          </a:p>
        </p:txBody>
      </p:sp>
    </p:spTree>
    <p:extLst>
      <p:ext uri="{BB962C8B-B14F-4D97-AF65-F5344CB8AC3E}">
        <p14:creationId xmlns:p14="http://schemas.microsoft.com/office/powerpoint/2010/main" xmlns="" val="3241127792"/>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598</Words>
  <Application>Microsoft Office PowerPoint</Application>
  <PresentationFormat>Экран (4:3)</PresentationFormat>
  <Paragraphs>61</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My School</vt:lpstr>
      <vt:lpstr>Entrance Hall</vt:lpstr>
      <vt:lpstr>This is our headmaster Akhmetov M.M</vt:lpstr>
      <vt:lpstr>A headmistress Samikova G.A. </vt:lpstr>
      <vt:lpstr>An extracurricular activities headmistress Sharafeeva G.M.</vt:lpstr>
      <vt:lpstr>This is the ground floor</vt:lpstr>
      <vt:lpstr>The school starts with a cloak room</vt:lpstr>
      <vt:lpstr>Слайд 8</vt:lpstr>
      <vt:lpstr>Слайд 9</vt:lpstr>
      <vt:lpstr>Слайд 10</vt:lpstr>
      <vt:lpstr>A canteen. We have meals during the breaks here.  </vt:lpstr>
      <vt:lpstr>This is a medical room.</vt:lpstr>
      <vt:lpstr>On the first floor one can see a gym…</vt:lpstr>
      <vt:lpstr> A teacher’s room…</vt:lpstr>
      <vt:lpstr>Слайд 15</vt:lpstr>
      <vt:lpstr>A computer classroom…</vt:lpstr>
      <vt:lpstr>English language classroom</vt:lpstr>
      <vt:lpstr>On the second floor one can see a library…</vt:lpstr>
      <vt:lpstr>Слайд 19</vt:lpstr>
      <vt:lpstr>Слайд 20</vt:lpstr>
      <vt:lpstr>Physics classroom</vt:lpstr>
      <vt:lpstr>Chemistry and Biology classrooms…</vt:lpstr>
      <vt:lpstr>.  There is a nice big assembly hall on the second floor. A lot of meetings, concerts, festivals are held there </vt:lpstr>
      <vt:lpstr>Слайд 24</vt:lpstr>
      <vt:lpstr>This is a museum. There are a lot of old things there which help us to learn more about our past life. </vt:lpstr>
      <vt:lpstr>Слайд 26</vt:lpstr>
      <vt:lpstr>Слайд 27</vt:lpstr>
      <vt:lpstr>Слайд 28</vt:lpstr>
      <vt:lpstr>Слайд 29</vt:lpstr>
      <vt:lpstr>Слайд 30</vt:lpstr>
      <vt:lpstr>Слайд 31</vt:lpstr>
      <vt:lpstr>Слайд 32</vt:lpstr>
      <vt:lpstr>Слайд 33</vt:lpstr>
      <vt:lpstr>    We love our school.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School</dc:title>
  <dc:creator>Гузель</dc:creator>
  <cp:lastModifiedBy>Admin</cp:lastModifiedBy>
  <cp:revision>20</cp:revision>
  <dcterms:created xsi:type="dcterms:W3CDTF">2013-03-11T15:20:11Z</dcterms:created>
  <dcterms:modified xsi:type="dcterms:W3CDTF">2016-11-28T20:22:24Z</dcterms:modified>
</cp:coreProperties>
</file>