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5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71" name="Rectangle 59"/>
          <p:cNvSpPr>
            <a:spLocks noChangeArrowheads="1"/>
          </p:cNvSpPr>
          <p:nvPr userDrawn="1"/>
        </p:nvSpPr>
        <p:spPr bwMode="auto">
          <a:xfrm>
            <a:off x="0" y="6673334"/>
            <a:ext cx="109036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n-lt"/>
                <a:ea typeface="Calibri" pitchFamily="34" charset="0"/>
                <a:cs typeface="Rod" pitchFamily="49" charset="-79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+mn-lt"/>
              <a:cs typeface="Rod" pitchFamily="49" charset="-79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accent5">
                    <a:lumMod val="75000"/>
                  </a:schemeClr>
                </a:solidFill>
              </a:rPr>
              <a:t>Опыт со снегом.</a:t>
            </a:r>
            <a:endParaRPr lang="ru-RU" sz="6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581128"/>
            <a:ext cx="3704456" cy="11989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Соболева Ольга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Валерьевна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42" name="Picture 2" descr="http://img0.liveinternet.ru/images/attach/c/4/83/945/83945424_snegvru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405378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Методический паспорт проекта.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Вид проекта: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 </a:t>
            </a:r>
            <a:r>
              <a:rPr lang="ru-RU" dirty="0" smtClean="0">
                <a:latin typeface="Calibri" pitchFamily="34" charset="0"/>
              </a:rPr>
              <a:t>творческий.</a:t>
            </a:r>
            <a:endParaRPr lang="ru-RU" sz="2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Тип проекта: </a:t>
            </a:r>
            <a:r>
              <a:rPr lang="ru-RU" dirty="0" smtClean="0">
                <a:latin typeface="Calibri" pitchFamily="34" charset="0"/>
              </a:rPr>
              <a:t>исследовательский.</a:t>
            </a:r>
            <a:endParaRPr lang="ru-RU" sz="2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Срок реализации:</a:t>
            </a:r>
            <a:r>
              <a:rPr lang="ru-RU" b="1" dirty="0" smtClean="0">
                <a:latin typeface="Calibri" pitchFamily="34" charset="0"/>
              </a:rPr>
              <a:t> </a:t>
            </a:r>
            <a:r>
              <a:rPr lang="ru-RU" dirty="0" smtClean="0">
                <a:latin typeface="Calibri" pitchFamily="34" charset="0"/>
              </a:rPr>
              <a:t>краткосрочный                                                                                                      						</a:t>
            </a:r>
            <a:r>
              <a:rPr lang="ru-RU" sz="2800" dirty="0" smtClean="0">
                <a:latin typeface="Calibri" pitchFamily="34" charset="0"/>
              </a:rPr>
              <a:t>(один день).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Участники проекта: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/>
              <a:t>воспитатели группы, дети 2- 3 лет.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Цель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/>
              <a:t> Ознакомление детей со свойствами снега. </a:t>
            </a:r>
          </a:p>
          <a:p>
            <a:pPr>
              <a:buNone/>
            </a:pP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Задачи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2000" dirty="0" smtClean="0"/>
              <a:t>Расширять представления детей об особенностях снега, устанавливать взаимосвязь (снег в тепле тает, превращаясь в воду). </a:t>
            </a:r>
          </a:p>
          <a:p>
            <a:r>
              <a:rPr lang="ru-RU" sz="2000" dirty="0" smtClean="0"/>
              <a:t>Закреплять культурно-гигиенические навыки (снег нельзя кушать, он грязный). </a:t>
            </a:r>
          </a:p>
          <a:p>
            <a:r>
              <a:rPr lang="ru-RU" sz="2000" dirty="0" smtClean="0"/>
              <a:t>Формирование у детей эмоциональной заинтересованности. </a:t>
            </a:r>
          </a:p>
          <a:p>
            <a:r>
              <a:rPr lang="ru-RU" sz="2000" dirty="0" smtClean="0"/>
              <a:t> Поддерживать стремления детей активно вступать в познавательное общение, высказывать своё мнение. </a:t>
            </a:r>
            <a:endParaRPr lang="ru-RU" sz="2000" dirty="0" smtClean="0">
              <a:cs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Задачи для педагогов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000" dirty="0" smtClean="0"/>
              <a:t> Составить план проекта и осуществить его реализацию.</a:t>
            </a:r>
            <a:endParaRPr lang="ru-RU" sz="2000" b="1" u="sng" dirty="0" smtClean="0">
              <a:solidFill>
                <a:srgbClr val="FF0000"/>
              </a:solidFill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проекта.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Ожидаемый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результат:</a:t>
            </a:r>
          </a:p>
          <a:p>
            <a:pPr marL="0" indent="0">
              <a:buFontTx/>
              <a:buNone/>
            </a:pPr>
            <a:r>
              <a:rPr lang="ru-RU" dirty="0" smtClean="0"/>
              <a:t>    дети проявляют познавательную активность и интерес к окружающему миру природы; активно включаются в разговор, отвечают на вопросы.</a:t>
            </a:r>
            <a:endParaRPr lang="ru-RU" b="1" u="sng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Набираем снег.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5" name="Picture 1" descr="C:\Users\ольга\Desktop\снег\IMG_20161125_1130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6146" name="Picture 2" descr="C:\Users\ольга\Desktop\снег\IMG_20161125_113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Рассматриваем снег.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ольга\Desktop\выложить\IMG_20161128_1020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1027" name="Picture 3" descr="C:\Users\ольга\Desktop\выложить\снег\IMG_20161128_102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76872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Что случилось со снегом в тепле?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ольга\Desktop\выложить\снег\IMG_20161128_1020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38600" cy="3028950"/>
          </a:xfrm>
          <a:prstGeom prst="rect">
            <a:avLst/>
          </a:prstGeom>
          <a:noFill/>
        </p:spPr>
      </p:pic>
      <p:pic>
        <p:nvPicPr>
          <p:cNvPr id="2051" name="Picture 3" descr="C:\Users\ольга\Desktop\выложить\снег\IMG_20161128_1020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Сравниваем снег и воду.</a:t>
            </a:r>
            <a:endParaRPr lang="ru-RU" dirty="0"/>
          </a:p>
        </p:txBody>
      </p:sp>
      <p:pic>
        <p:nvPicPr>
          <p:cNvPr id="3074" name="Picture 2" descr="C:\Users\ольга\Desktop\выложить\снег\IMG_20161128_1021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3075" name="Picture 3" descr="C:\Users\ольга\Desktop\выложить\снег\IMG_20161128_1021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06047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5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152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Опыт со снегом.</vt:lpstr>
      <vt:lpstr>Методический паспорт проекта.</vt:lpstr>
      <vt:lpstr> Целеполагание. </vt:lpstr>
      <vt:lpstr>Разработка проекта.</vt:lpstr>
      <vt:lpstr>Набираем снег.</vt:lpstr>
      <vt:lpstr>Рассматриваем снег.</vt:lpstr>
      <vt:lpstr>Что случилось со снегом в тепле?</vt:lpstr>
      <vt:lpstr>Сравниваем снег и воду.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ольга</cp:lastModifiedBy>
  <cp:revision>17</cp:revision>
  <dcterms:created xsi:type="dcterms:W3CDTF">2015-05-03T06:58:13Z</dcterms:created>
  <dcterms:modified xsi:type="dcterms:W3CDTF">2016-11-28T18:36:46Z</dcterms:modified>
</cp:coreProperties>
</file>