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03" autoAdjust="0"/>
    <p:restoredTop sz="86356" autoAdjust="0"/>
  </p:normalViewPr>
  <p:slideViewPr>
    <p:cSldViewPr>
      <p:cViewPr varScale="1">
        <p:scale>
          <a:sx n="79" d="100"/>
          <a:sy n="79" d="100"/>
        </p:scale>
        <p:origin x="-15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Полезные советы о здоровом образе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883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772816"/>
            <a:ext cx="4396382" cy="2439992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332656"/>
            <a:ext cx="3008313" cy="5793507"/>
          </a:xfrm>
        </p:spPr>
        <p:txBody>
          <a:bodyPr/>
          <a:lstStyle/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добрые советы,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них и спрятаны секреты,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 здоровье сохранить.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Научись его ценить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954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35"/>
          <a:stretch/>
        </p:blipFill>
        <p:spPr>
          <a:xfrm>
            <a:off x="3995936" y="1700808"/>
            <a:ext cx="4738592" cy="2854743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 здоровье сохранить,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Организм свой укрепить,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Знает вся моя семья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Должен быть режим у дня.</a:t>
            </a:r>
          </a:p>
          <a:p>
            <a:pPr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Следует, ребята, знать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Нужно всем подольше спать.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Ну а утром не лениться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зарядку становиться!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005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478" y="1268760"/>
            <a:ext cx="3968552" cy="381642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Чистить зубы, умываться,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почаще улыбаться,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Закаляться, и тогда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страшна тебе хандра.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6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285" y="1198461"/>
            <a:ext cx="2452255" cy="396101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22712" cy="4691063"/>
          </a:xfrm>
        </p:spPr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Чтобы ни один микроб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попал случайно в рот,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Руки мыть перед едой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Нужно мылом и водой.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3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124744"/>
            <a:ext cx="3864719" cy="410170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82752" cy="4691063"/>
          </a:xfrm>
        </p:spPr>
        <p:txBody>
          <a:bodyPr/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Кушать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овощи и фрукты,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Рыбу, молокопродукты —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полезная еда,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Витаминами полна!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7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00808"/>
            <a:ext cx="4040596" cy="268974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10744" cy="4691063"/>
          </a:xfrm>
        </p:spPr>
        <p:txBody>
          <a:bodyPr/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прогулку выходи,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Свежим воздухом дыши.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Только помни при уходе: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Одеваться по погоде!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15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836712"/>
            <a:ext cx="3468489" cy="43116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466728" cy="4691063"/>
          </a:xfrm>
        </p:spPr>
        <p:txBody>
          <a:bodyPr/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а если уж случилось: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Разболеться получилось,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Знай, к врачу тебе пора.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поможет нам всегда!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19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</TotalTime>
  <Words>39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Полезные советы о здоровом образе жизни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советы о здоровом образе жизни</dc:title>
  <dc:creator>User1</dc:creator>
  <cp:lastModifiedBy>User1</cp:lastModifiedBy>
  <cp:revision>3</cp:revision>
  <dcterms:created xsi:type="dcterms:W3CDTF">2016-11-23T17:23:19Z</dcterms:created>
  <dcterms:modified xsi:type="dcterms:W3CDTF">2016-11-23T18:19:08Z</dcterms:modified>
</cp:coreProperties>
</file>