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92D4F4-1A7A-4236-8E6B-E47DA7660F0F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26D3C5-04FA-42A6-9CF3-545BED27910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171451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Татьянин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28868"/>
            <a:ext cx="7854696" cy="4143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f18.ifotki.info/org/7ec90122829f97e2672d5c327c7e3f094f8b8520479693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56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Отгадай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фамилию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err="1" smtClean="0">
                <a:solidFill>
                  <a:schemeClr val="tx2"/>
                </a:solidFill>
              </a:rPr>
              <a:t>юьбтолстаябюьдооожьюббторгнеимьбтлрооооооомпаекпоодлжьютдолрг</a:t>
            </a:r>
            <a:endParaRPr lang="ru-RU" sz="7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Татьяна Толстая- писательница</a:t>
            </a:r>
            <a:endParaRPr lang="ru-RU" dirty="0"/>
          </a:p>
        </p:txBody>
      </p:sp>
      <p:pic>
        <p:nvPicPr>
          <p:cNvPr id="4" name="Содержимое 3" descr="http://www.serialshop.ru/usr/images/26114_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715172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Отгадай фамилию   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7200" dirty="0" err="1" smtClean="0"/>
              <a:t>жвылаоегпраисмвауквснежинаюбдощнлршелепорнгншщолрллллллллллоэжж</a:t>
            </a:r>
            <a:endParaRPr lang="ru-RU" sz="7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   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://i60.fastpic.ru/big/2014/0222/ee/bbdad5893d6413344cad5ffb5c3027e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"/>
            <a:ext cx="771530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017.radikal.ru/i430/1201/c2/1c545776014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5824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b="1" dirty="0" smtClean="0"/>
              <a:t>    </a:t>
            </a: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Татьянин </a:t>
            </a: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отмечают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января по старому и 25 января по новому стилю.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официальное название праздника Татьянин День — День российского студенчества.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Соответствующий Указ был подписан Президентом России В. В. Путиным 25 января 2005 года: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Установить День российского студенчества и отмечать его 25 января. 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Настоящий Указ вступает в силу со дня его подписания. 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Президент Российской Федерации В. Путин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Москва, Кремль 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января 2005 года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5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Народные приметы</a:t>
            </a:r>
            <a:endParaRPr lang="ru-RU" sz="5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На Татьяну проглянет солнышко – к раннему прилёту птиц, а  если снегопад – летом дождик будет част.</a:t>
            </a:r>
          </a:p>
          <a:p>
            <a:endParaRPr lang="ru-RU" sz="3600" dirty="0"/>
          </a:p>
        </p:txBody>
      </p:sp>
      <p:pic>
        <p:nvPicPr>
          <p:cNvPr id="4" name="Рисунок 3" descr="http://s019.radikal.ru/i611/1203/78/8bb5d852345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86058"/>
            <a:ext cx="44227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datas/prazdniki/Tatjanin-den-prazdnik/0020-020-Primety-tatjaninogo-dnj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842968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Отгадай фамилию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Прнатиоенкпстииопн</a:t>
            </a:r>
            <a:r>
              <a:rPr lang="ru-RU" sz="6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тмтаоатбулановабторнпдмюююююююююторлпьилбьдоюбжж</a:t>
            </a:r>
            <a:endParaRPr lang="ru-RU" sz="6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Татьяна Буланова- певица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.ytimg.com/vi/_Jsbei8GfkY/hqdefault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685804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Отгадай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фамилию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7200" dirty="0" err="1" smtClean="0">
                <a:solidFill>
                  <a:srgbClr val="002060"/>
                </a:solidFill>
              </a:rPr>
              <a:t>ждрлппьмтираевмлдчаыуцнпгшььлзщэюэдогилеваьжо</a:t>
            </a:r>
            <a:endParaRPr lang="ru-RU" sz="72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7200" dirty="0" err="1" smtClean="0">
                <a:solidFill>
                  <a:srgbClr val="002060"/>
                </a:solidFill>
              </a:rPr>
              <a:t>эхдщлщшюбтирмп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Догилева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актриса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mk.ru/upload/entities/2015/06/09/articles/detailPicture/80/7f/ed/2b9592599_443683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2157" y="1935163"/>
            <a:ext cx="585968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Отгадай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фамилию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err="1" smtClean="0">
                <a:solidFill>
                  <a:schemeClr val="tx2"/>
                </a:solidFill>
              </a:rPr>
              <a:t>опранкшгешнаваоюьддощюьдолриьмнавкаьдтбюэ</a:t>
            </a:r>
            <a:endParaRPr lang="ru-RU" sz="8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спортсменка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m6.paperblog.com/i/14/149539/-L-9hMNwM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7"/>
            <a:ext cx="4071966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105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Татьянин День  </vt:lpstr>
      <vt:lpstr>    Татьянин День отмечают</vt:lpstr>
      <vt:lpstr>        Народные приметы</vt:lpstr>
      <vt:lpstr>Отгадай фамилию</vt:lpstr>
      <vt:lpstr>   Татьяна Буланова- певица</vt:lpstr>
      <vt:lpstr>  Отгадай фамилию</vt:lpstr>
      <vt:lpstr>   Татьяна Догилева- актриса</vt:lpstr>
      <vt:lpstr>  Отгадай фамилию</vt:lpstr>
      <vt:lpstr>Татьяна Навка- спортсменка</vt:lpstr>
      <vt:lpstr>       Отгадай фамилию</vt:lpstr>
      <vt:lpstr>Татьяна Толстая- писательница</vt:lpstr>
      <vt:lpstr>  Отгадай фамилию   </vt:lpstr>
      <vt:lpstr>     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Татьянин</dc:title>
  <dc:creator>1</dc:creator>
  <cp:lastModifiedBy>1</cp:lastModifiedBy>
  <cp:revision>28</cp:revision>
  <dcterms:created xsi:type="dcterms:W3CDTF">2016-01-24T11:58:10Z</dcterms:created>
  <dcterms:modified xsi:type="dcterms:W3CDTF">2016-01-24T17:02:01Z</dcterms:modified>
</cp:coreProperties>
</file>