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23FC4-70B0-4B62-A8FF-7B3F93A12846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902F3-DBBE-4218-A7A8-F82B70F1C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819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04BCF-85B5-4D64-9D27-56A54FCD6F07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E11A2-6B00-4107-9D53-21E24C9D3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резентация\J4xHjQ-CZq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3396" y="0"/>
            <a:ext cx="9237396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699792" y="1340768"/>
            <a:ext cx="32403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Кто это?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3845" y="2708920"/>
            <a:ext cx="52501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Особа всем известная,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она крикунья местная.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Увидит точку темную,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Взлетит на ель зеленую и смотрит,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Словно с трона серая ………(ворона)</a:t>
            </a:r>
          </a:p>
          <a:p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383" y="2749945"/>
            <a:ext cx="3888460" cy="27672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85494">
            <a:off x="59082" y="2459520"/>
            <a:ext cx="3816424" cy="3046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езентация\uEVLA-H0X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" y="-4913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74638"/>
            <a:ext cx="5050904" cy="23622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Эта  маленькая птица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  Петь большая мастерица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На берёзке средь ветвей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       Трель заводит... (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соловей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2100" y="1289381"/>
            <a:ext cx="4176464" cy="55686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презентация\ugqTxINAt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588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7" name="Picture 5" descr="C:\Users\User\Desktop\презентация\vorona_trava_oduvanchiki_168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2492896"/>
            <a:ext cx="6523315" cy="407707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49311" y="2626229"/>
            <a:ext cx="4070945" cy="38104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Эта  маленькая птица      Петь большая мастерица На берёзке средь ветвей        Трель заводит... (соловей)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11</cp:revision>
  <dcterms:created xsi:type="dcterms:W3CDTF">2016-04-25T18:32:18Z</dcterms:created>
  <dcterms:modified xsi:type="dcterms:W3CDTF">2016-04-26T18:32:20Z</dcterms:modified>
</cp:coreProperties>
</file>