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8" r:id="rId4"/>
    <p:sldId id="259" r:id="rId5"/>
    <p:sldId id="260" r:id="rId6"/>
    <p:sldId id="261" r:id="rId7"/>
    <p:sldId id="267" r:id="rId8"/>
    <p:sldId id="263" r:id="rId9"/>
    <p:sldId id="269" r:id="rId10"/>
    <p:sldId id="262" r:id="rId11"/>
    <p:sldId id="270" r:id="rId12"/>
    <p:sldId id="264" r:id="rId13"/>
    <p:sldId id="266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42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E70FE3-5CEA-4EC0-A06C-08DA0038ECEC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461641-DA42-451C-9B50-31A32931E51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dlrstore/690067d8-faeb-4fc9-808d-2b13e08d00ee/47.sw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-collection.edu.r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dlrstore/669b2b62-e921-11dc-95ff-0800200c9a66/3_14.sw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files.school-collection.edu.ru/dlrstore/669b2b62-e921-11dc-95ff-0800200c9a66/3_14.sw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упругости. 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Гука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725144"/>
            <a:ext cx="4830360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физики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СОШ №76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Ленинского района г. Саратова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Соколова Анастасия Николаевна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6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Закон Гука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Модуль силы упругости при растяжении или сжатии тела прямо пропорционален изменению длины тела.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327342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33056"/>
            <a:ext cx="362902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83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913805" cy="518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>
            <a:hlinkClick r:id="rId3"/>
          </p:cNvPr>
          <p:cNvSpPr/>
          <p:nvPr/>
        </p:nvSpPr>
        <p:spPr>
          <a:xfrm>
            <a:off x="7380312" y="6237312"/>
            <a:ext cx="108012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69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9269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силу упругости, возникающую при деформации пружины, с жесткостью 100Н/м, если она удлинилась на 5см.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42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 25;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доклады: «Роль силы упругости в жизни животных  и растений» </a:t>
            </a:r>
          </a:p>
        </p:txBody>
      </p:sp>
    </p:spTree>
    <p:extLst>
      <p:ext uri="{BB962C8B-B14F-4D97-AF65-F5344CB8AC3E}">
        <p14:creationId xmlns:p14="http://schemas.microsoft.com/office/powerpoint/2010/main" val="282589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Список источников: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А.В.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Перышкин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Физика 7 класс, издательство “Дрофа”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Ресурс сети интернет: 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2"/>
              </a:rPr>
              <a:t>www.school-collection.edu.ru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основного общего образования/ утвержден приказом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России от 17 декабря 2010 г. № 1897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5071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</a:t>
            </a:r>
            <a:r>
              <a:rPr lang="ru-RU" sz="6600" dirty="0" smtClean="0">
                <a:solidFill>
                  <a:schemeClr val="accent1"/>
                </a:solidFill>
              </a:rPr>
              <a:t>Спасибо</a:t>
            </a:r>
          </a:p>
          <a:p>
            <a:pPr marL="0" indent="0" algn="ctr">
              <a:buNone/>
            </a:pPr>
            <a:r>
              <a:rPr lang="ru-RU" sz="6600" dirty="0">
                <a:solidFill>
                  <a:schemeClr val="accent1"/>
                </a:solidFill>
              </a:rPr>
              <a:t>з</a:t>
            </a:r>
            <a:r>
              <a:rPr lang="ru-RU" sz="6600" dirty="0" smtClean="0">
                <a:solidFill>
                  <a:schemeClr val="accent1"/>
                </a:solidFill>
              </a:rPr>
              <a:t>а внимание!</a:t>
            </a:r>
            <a:endParaRPr lang="ru-RU" sz="6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762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Проверка домашнего задания: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Что </a:t>
            </a:r>
            <a:r>
              <a:rPr lang="ru-RU" dirty="0"/>
              <a:t>такое сила?</a:t>
            </a:r>
          </a:p>
          <a:p>
            <a:r>
              <a:rPr lang="ru-RU" dirty="0" smtClean="0"/>
              <a:t>Как </a:t>
            </a:r>
            <a:r>
              <a:rPr lang="ru-RU" dirty="0"/>
              <a:t>изображают силу на чертеже?</a:t>
            </a:r>
          </a:p>
          <a:p>
            <a:r>
              <a:rPr lang="ru-RU" dirty="0"/>
              <a:t>Какое явление называется явлением всемирного тяготения?</a:t>
            </a:r>
          </a:p>
          <a:p>
            <a:r>
              <a:rPr lang="ru-RU" dirty="0"/>
              <a:t>Кто установил закон всемирного тяготения?</a:t>
            </a:r>
          </a:p>
          <a:p>
            <a:r>
              <a:rPr lang="ru-RU" dirty="0"/>
              <a:t>От каких величин зависит сила всемирного тяготения?</a:t>
            </a:r>
          </a:p>
          <a:p>
            <a:r>
              <a:rPr lang="ru-RU" dirty="0"/>
              <a:t>Какую силу называют силой тяжести?</a:t>
            </a:r>
          </a:p>
          <a:p>
            <a:r>
              <a:rPr lang="ru-RU" dirty="0" smtClean="0"/>
              <a:t>Как </a:t>
            </a:r>
            <a:r>
              <a:rPr lang="ru-RU" dirty="0"/>
              <a:t>зависит сила тяжести от массы тела?</a:t>
            </a:r>
          </a:p>
          <a:p>
            <a:r>
              <a:rPr lang="ru-RU" dirty="0"/>
              <a:t>Как направлена сила тяжести?</a:t>
            </a:r>
          </a:p>
        </p:txBody>
      </p:sp>
    </p:spTree>
    <p:extLst>
      <p:ext uri="{BB962C8B-B14F-4D97-AF65-F5344CB8AC3E}">
        <p14:creationId xmlns:p14="http://schemas.microsoft.com/office/powerpoint/2010/main" val="334330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04120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>
            <a:hlinkClick r:id="rId3"/>
          </p:cNvPr>
          <p:cNvSpPr/>
          <p:nvPr/>
        </p:nvSpPr>
        <p:spPr>
          <a:xfrm>
            <a:off x="7447331" y="6129001"/>
            <a:ext cx="115212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7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Сила упругости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42156"/>
            <a:ext cx="8229600" cy="4389120"/>
          </a:xfrm>
        </p:spPr>
        <p:txBody>
          <a:bodyPr/>
          <a:lstStyle/>
          <a:p>
            <a:r>
              <a:rPr lang="ru-RU" sz="3200" dirty="0"/>
              <a:t>Сила возникающая в теле в результате его деформации и стремящаяся вернуть тело в исходное положение называется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силой упругости.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96921"/>
            <a:ext cx="47625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487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7667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Деформация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Деформацией</a:t>
            </a:r>
            <a:r>
              <a:rPr lang="ru-RU" sz="3600" dirty="0"/>
              <a:t> называется изменение формы и объема тела.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72346"/>
            <a:ext cx="4824536" cy="2758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14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2984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Виды деформаций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Упругая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Пластическая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sz="2800" dirty="0"/>
              <a:t>Деформация, при которой тело восстанавливает свою форму после прекращения действия нагрузки, называется </a:t>
            </a:r>
            <a:r>
              <a:rPr lang="ru-RU" sz="2800" dirty="0" smtClean="0"/>
              <a:t>упругой.</a:t>
            </a:r>
            <a:endParaRPr lang="ru-RU" sz="2800" dirty="0"/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2800" dirty="0"/>
              <a:t>Деформация, при которой тело не восстанавливает свою форму после прекращения действия нагрузки, называется пластической.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22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Примеры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45005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16832"/>
            <a:ext cx="3027412" cy="39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66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788024" y="2780928"/>
            <a:ext cx="4197152" cy="1730456"/>
          </a:xfrm>
        </p:spPr>
        <p:txBody>
          <a:bodyPr>
            <a:normAutofit fontScale="90000"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altLang="ru-RU" sz="5400" dirty="0">
                <a:solidFill>
                  <a:schemeClr val="accent1">
                    <a:lumMod val="75000"/>
                  </a:schemeClr>
                </a:solidFill>
              </a:rPr>
              <a:t>Роберт Гук</a:t>
            </a:r>
            <a:br>
              <a:rPr lang="ru-RU" altLang="ru-RU" sz="5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</a:rPr>
              <a:t>1635—1703 </a:t>
            </a:r>
            <a:br>
              <a:rPr lang="ru-RU" altLang="ru-RU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4732368" cy="5771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26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rId2"/>
          </p:cNvPr>
          <p:cNvSpPr/>
          <p:nvPr/>
        </p:nvSpPr>
        <p:spPr>
          <a:xfrm>
            <a:off x="7020272" y="6021288"/>
            <a:ext cx="1440160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44161"/>
            <a:ext cx="8130761" cy="507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08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244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Сила упругости.  Закон Гука</vt:lpstr>
      <vt:lpstr>Проверка домашнего задания:</vt:lpstr>
      <vt:lpstr>Презентация PowerPoint</vt:lpstr>
      <vt:lpstr>Сила упругости</vt:lpstr>
      <vt:lpstr>Деформация</vt:lpstr>
      <vt:lpstr>  Виды деформаций </vt:lpstr>
      <vt:lpstr>Примеры</vt:lpstr>
      <vt:lpstr>Роберт Гук 1635—1703  </vt:lpstr>
      <vt:lpstr>Презентация PowerPoint</vt:lpstr>
      <vt:lpstr>Закон Гука</vt:lpstr>
      <vt:lpstr>Презентация PowerPoint</vt:lpstr>
      <vt:lpstr>Задача </vt:lpstr>
      <vt:lpstr>Домашнее задание</vt:lpstr>
      <vt:lpstr>Список источников: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Сила упругости. Закон Гука</dc:title>
  <dc:creator>RePack by Diakov</dc:creator>
  <cp:lastModifiedBy>кабинет физики</cp:lastModifiedBy>
  <cp:revision>18</cp:revision>
  <dcterms:created xsi:type="dcterms:W3CDTF">2016-11-10T19:12:45Z</dcterms:created>
  <dcterms:modified xsi:type="dcterms:W3CDTF">2016-11-11T08:27:02Z</dcterms:modified>
</cp:coreProperties>
</file>