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69" r:id="rId3"/>
    <p:sldId id="274" r:id="rId4"/>
    <p:sldId id="263" r:id="rId5"/>
    <p:sldId id="259" r:id="rId6"/>
    <p:sldId id="268" r:id="rId7"/>
    <p:sldId id="273" r:id="rId8"/>
    <p:sldId id="264" r:id="rId9"/>
    <p:sldId id="281" r:id="rId10"/>
    <p:sldId id="282" r:id="rId11"/>
    <p:sldId id="260" r:id="rId12"/>
    <p:sldId id="262" r:id="rId13"/>
    <p:sldId id="28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>
        <p:scale>
          <a:sx n="40" d="100"/>
          <a:sy n="40" d="100"/>
        </p:scale>
        <p:origin x="-2178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Beautiful-pictures-of-nature-2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akkol-akmo.gov.kz/res/uploads/images/55/novosti/Orleu/02.06.2014/shkol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652120" y="404664"/>
            <a:ext cx="3491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Исәнме, мәктәп</a:t>
            </a:r>
            <a:endParaRPr lang="ru-RU" sz="7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G:\324229_13995641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09600" y="0"/>
            <a:ext cx="9753600" cy="708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:\opyat-v-shkolu-625x48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zwalls.ru-245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68560" y="-457200"/>
            <a:ext cx="10369152" cy="731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1487221_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403788_(www.Gde-Fon.com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13080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G:\62191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biser.info_3267614314b50211a61ce6_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красивые-картинки-осень-Природа-Кликабельно-1358039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zolotaya_ose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0.liveinternet.ru/images/attach/c/11/114/499/114499160_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620688"/>
            <a:ext cx="813690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8000" dirty="0" smtClean="0">
                <a:latin typeface="Times New Roman" pitchFamily="18" charset="0"/>
                <a:cs typeface="Times New Roman" pitchFamily="18" charset="0"/>
              </a:rPr>
              <a:t>Дәфтәр,китап, укытучы, куян, дәрес, бетергеч, сүзлек, көндәлек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16</Words>
  <Application>Microsoft Office PowerPoint</Application>
  <PresentationFormat>Экран (4:3)</PresentationFormat>
  <Paragraphs>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CASA</dc:creator>
  <cp:lastModifiedBy>CASA</cp:lastModifiedBy>
  <cp:revision>72</cp:revision>
  <dcterms:created xsi:type="dcterms:W3CDTF">2013-03-19T15:14:39Z</dcterms:created>
  <dcterms:modified xsi:type="dcterms:W3CDTF">2016-11-27T11:24:58Z</dcterms:modified>
</cp:coreProperties>
</file>