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90" r:id="rId3"/>
    <p:sldId id="266" r:id="rId4"/>
    <p:sldId id="265" r:id="rId5"/>
    <p:sldId id="271" r:id="rId6"/>
    <p:sldId id="272" r:id="rId7"/>
    <p:sldId id="275" r:id="rId8"/>
    <p:sldId id="287" r:id="rId9"/>
    <p:sldId id="276" r:id="rId10"/>
    <p:sldId id="288" r:id="rId11"/>
    <p:sldId id="277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40" d="100"/>
          <a:sy n="40" d="100"/>
        </p:scale>
        <p:origin x="-2178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57346-DEF3-4176-B3C9-16666A8F0B93}" type="datetimeFigureOut">
              <a:rPr lang="ru-RU" smtClean="0"/>
              <a:pPr/>
              <a:t>27.11.2016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97BDF-63EE-40E7-88DF-023876347B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G:\kAwGJK4CBs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30832"/>
            <a:ext cx="9144000" cy="748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1/114/499/114499160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48680"/>
            <a:ext cx="75608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Привет, Никита.</a:t>
            </a:r>
          </a:p>
          <a:p>
            <a:pPr>
              <a:buFontTx/>
              <a:buChar char="-"/>
            </a:pPr>
            <a:r>
              <a:rPr lang="tt-RU" sz="4000" b="1" dirty="0" smtClean="0">
                <a:latin typeface="Times New Roman" pitchFamily="18" charset="0"/>
                <a:cs typeface="Times New Roman" pitchFamily="18" charset="0"/>
              </a:rPr>
              <a:t> Привет, Аня. Ты сегодня очен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красивая!</a:t>
            </a:r>
          </a:p>
          <a:p>
            <a:pPr>
              <a:buFontTx/>
              <a:buChar char="-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Да, сегодня праздник, День знаний.</a:t>
            </a:r>
          </a:p>
          <a:p>
            <a:pPr>
              <a:buFontTx/>
              <a:buChar char="-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Я тебя с праздником поздравляю!</a:t>
            </a:r>
          </a:p>
          <a:p>
            <a:pPr>
              <a:buFontTx/>
              <a:buChar char="-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Я тоже тебя поздравляю!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oe-tambov.ru/image/news/270719_s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uzkarapuz.ru/uploads/post/full/May-2014/agressiya_u_detej_kak_borotsya_s_detskoj_agr_55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813690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fotodeti.ru/images/htm/1089_63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188640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Без әфәрин!!!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olzavred.ru/wp-content/uploads/uchitelu_log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4941168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b="1" dirty="0" smtClean="0">
                <a:latin typeface="Times New Roman" pitchFamily="18" charset="0"/>
                <a:cs typeface="Times New Roman" pitchFamily="18" charset="0"/>
              </a:rPr>
              <a:t>Уңышлар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zwalls.ru-24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692696" y="-457200"/>
            <a:ext cx="1301115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250d8c3a7d8349c55872e4c409fe7ac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01СП-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stv.ru/content/NewsImage/bf/49/bf49af94-642a-44b8-8566-fb19fd9a5fc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olitikus.ru/uploads/posts/2014-10/1414556731_198141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36712" y="-762000"/>
            <a:ext cx="11430000" cy="76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kzndeti.ru/userfiles/picoriginal/img-20151224224759-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80728" y="-1323528"/>
            <a:ext cx="13496925" cy="9601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1/114/499/114499160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20688"/>
            <a:ext cx="864096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t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 предложения : 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Мин сине бәйрәм белән ... .</a:t>
            </a:r>
          </a:p>
          <a:p>
            <a:endParaRPr lang="tt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Сиңа уңышлар ... .</a:t>
            </a:r>
          </a:p>
          <a:p>
            <a:endParaRPr lang="tt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400" b="1" dirty="0" smtClean="0">
                <a:latin typeface="Times New Roman" pitchFamily="18" charset="0"/>
                <a:cs typeface="Times New Roman" pitchFamily="18" charset="0"/>
              </a:rPr>
              <a:t>Синең күлмәгең бик ... 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://ru.stockfresh.com/thumbs/pressmaster/101394_%D1%80%D0%B0%D0%B7%D0%B3%D0%BE%D0%B2%D0%BE%D1%80-%D0%BF%D0%BE%D1%80%D1%82%D1%80%D0%B5%D1%82-cute-%D0%BE%D1%82%D0%BA%D1%80%D1%8B%D1%82%D1%8B%D1%85-%D0%BA%D0%BD%D0%B8%D0%B3%D0%B0%D1%85-%D0%B4%D0%B5%D0%B2%D1%83%D1%88%D0%BA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1748" name="AutoShape 4" descr="http://ru.stockfresh.com/thumbs/pressmaster/101394_%D1%80%D0%B0%D0%B7%D0%B3%D0%BE%D0%B2%D0%BE%D1%80-%D0%BF%D0%BE%D1%80%D1%82%D1%80%D0%B5%D1%82-cute-%D0%BE%D1%82%D0%BA%D1%80%D1%8B%D1%82%D1%8B%D1%85-%D0%BA%D0%BD%D0%B8%D0%B3%D0%B0%D1%85-%D0%B4%D0%B5%D0%B2%D1%83%D1%88%D0%BA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1750" name="AutoShape 6" descr="http://ru.stockfresh.com/thumbs/pressmaster/101394_%D1%80%D0%B0%D0%B7%D0%B3%D0%BE%D0%B2%D0%BE%D1%80-%D0%BF%D0%BE%D1%80%D1%82%D1%80%D0%B5%D1%82-cute-%D0%BE%D1%82%D0%BA%D1%80%D1%8B%D1%82%D1%8B%D1%85-%D0%BA%D0%BD%D0%B8%D0%B3%D0%B0%D1%85-%D0%B4%D0%B5%D0%B2%D1%83%D1%88%D0%BA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1751" name="Picture 7" descr="G:\101394_разговор-портрет-cute-открытых-книгах-девуш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208912" cy="61206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Диалог </a:t>
            </a:r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өстендә эш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65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CASA</dc:creator>
  <cp:lastModifiedBy>CASA</cp:lastModifiedBy>
  <cp:revision>63</cp:revision>
  <dcterms:created xsi:type="dcterms:W3CDTF">2013-03-19T15:14:39Z</dcterms:created>
  <dcterms:modified xsi:type="dcterms:W3CDTF">2016-11-27T11:34:26Z</dcterms:modified>
</cp:coreProperties>
</file>