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1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0AF65C-A87B-4BA5-87F6-466FBE5AE3A3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3EC5A6-71B8-48A7-8782-50B0CEC1E79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Веселая посуда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Презентация для детей старшей группы.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dom-podarka.ru/img/products/080-5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50658"/>
            <a:ext cx="3888159" cy="2916119"/>
          </a:xfrm>
          <a:prstGeom prst="rect">
            <a:avLst/>
          </a:prstGeom>
          <a:noFill/>
        </p:spPr>
      </p:pic>
      <p:pic>
        <p:nvPicPr>
          <p:cNvPr id="149510" name="Picture 6" descr="http://farforposuda.ru/1515-1557-thickbox/serviz-stolovyj-verona-krasnaja-na-6pers-26pre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1" y="332656"/>
            <a:ext cx="4163189" cy="2880320"/>
          </a:xfrm>
          <a:prstGeom prst="rect">
            <a:avLst/>
          </a:prstGeom>
          <a:noFill/>
        </p:spPr>
      </p:pic>
      <p:pic>
        <p:nvPicPr>
          <p:cNvPr id="5122" name="Picture 2" descr="http://shopopoisk.ru/wp-content/uploads/2015/12/Sabatier-Granite-580x32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7560" y="3356992"/>
            <a:ext cx="5742636" cy="316835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23528" y="6381328"/>
            <a:ext cx="3600400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Витрина в магазине посуды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530" name="Picture 2" descr="http://avantage96.ru/files/Anton/%D0%BF%D1%80%D0%BE%D0%B4%D1%83%D0%BA%D1%82%D1%8B%20%D0%BF%D0%B8%D1%82%D0%B0%D0%BD%D0%B8%D1%8F%20%D0%B8%20%D0%BF%D0%BE%D1%81%D1%83%D0%B4%D0%B0/%D0%BF%D0%BE%D1%81%D1%83%D0%B4%D0%B0_%D1%81%D0%B0%D0%BB%D1%84%D0%B5%D1%82%D0%BA%D0%B8_%D1%81%D0%BA%D0%B0%D1%82%D0%B5%D1%80%D1%82%D0%B8/601317.png"/>
          <p:cNvPicPr>
            <a:picLocks noChangeAspect="1" noChangeArrowheads="1"/>
          </p:cNvPicPr>
          <p:nvPr/>
        </p:nvPicPr>
        <p:blipFill>
          <a:blip r:embed="rId2" cstate="print"/>
          <a:srcRect l="13376" t="42524" b="2351"/>
          <a:stretch>
            <a:fillRect/>
          </a:stretch>
        </p:blipFill>
        <p:spPr bwMode="auto">
          <a:xfrm>
            <a:off x="971601" y="1568684"/>
            <a:ext cx="2880320" cy="1832931"/>
          </a:xfrm>
          <a:prstGeom prst="rect">
            <a:avLst/>
          </a:prstGeom>
          <a:noFill/>
        </p:spPr>
      </p:pic>
      <p:pic>
        <p:nvPicPr>
          <p:cNvPr id="150534" name="Picture 6" descr="http://domovid.ru/upload/iblock/634/6342c4b1b501b6f664961eef0c45d252.jpg"/>
          <p:cNvPicPr>
            <a:picLocks noChangeAspect="1" noChangeArrowheads="1"/>
          </p:cNvPicPr>
          <p:nvPr/>
        </p:nvPicPr>
        <p:blipFill>
          <a:blip r:embed="rId3" cstate="print"/>
          <a:srcRect l="9862" t="8908" r="5587"/>
          <a:stretch>
            <a:fillRect/>
          </a:stretch>
        </p:blipFill>
        <p:spPr bwMode="auto">
          <a:xfrm>
            <a:off x="1691681" y="4132554"/>
            <a:ext cx="3456384" cy="272544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339752" y="188640"/>
            <a:ext cx="5184576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              Что лишнее</a:t>
            </a:r>
            <a:r>
              <a:rPr lang="en-US" sz="2400" dirty="0" smtClean="0">
                <a:solidFill>
                  <a:srgbClr val="002060"/>
                </a:solidFill>
              </a:rPr>
              <a:t>?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7170" name="Picture 2" descr="http://do-mi-k.ru/image/data/photos2/product_1908.jpg"/>
          <p:cNvPicPr>
            <a:picLocks noChangeAspect="1" noChangeArrowheads="1"/>
          </p:cNvPicPr>
          <p:nvPr/>
        </p:nvPicPr>
        <p:blipFill>
          <a:blip r:embed="rId4" cstate="print"/>
          <a:srcRect l="13225" r="10733" b="6717"/>
          <a:stretch>
            <a:fillRect/>
          </a:stretch>
        </p:blipFill>
        <p:spPr bwMode="auto">
          <a:xfrm>
            <a:off x="4860032" y="1308115"/>
            <a:ext cx="3528392" cy="28855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132" name="Picture 4" descr="http://servizhome.ru/data/Foto/Narumi/tarelki/moon23sup.jpg"/>
          <p:cNvPicPr>
            <a:picLocks noChangeAspect="1" noChangeArrowheads="1"/>
          </p:cNvPicPr>
          <p:nvPr/>
        </p:nvPicPr>
        <p:blipFill>
          <a:blip r:embed="rId2" cstate="print"/>
          <a:srcRect l="3873" t="29048" r="3173" b="28348"/>
          <a:stretch>
            <a:fillRect/>
          </a:stretch>
        </p:blipFill>
        <p:spPr bwMode="auto">
          <a:xfrm>
            <a:off x="5292080" y="1772816"/>
            <a:ext cx="3024336" cy="1386153"/>
          </a:xfrm>
          <a:prstGeom prst="rect">
            <a:avLst/>
          </a:prstGeom>
          <a:noFill/>
        </p:spPr>
      </p:pic>
      <p:pic>
        <p:nvPicPr>
          <p:cNvPr id="10" name="Picture 6" descr="http://domovid.ru/upload/iblock/634/6342c4b1b501b6f664961eef0c45d252.jpg"/>
          <p:cNvPicPr>
            <a:picLocks noChangeAspect="1" noChangeArrowheads="1"/>
          </p:cNvPicPr>
          <p:nvPr/>
        </p:nvPicPr>
        <p:blipFill>
          <a:blip r:embed="rId3" cstate="print"/>
          <a:srcRect l="9862" t="8908" r="6463" b="5348"/>
          <a:stretch>
            <a:fillRect/>
          </a:stretch>
        </p:blipFill>
        <p:spPr bwMode="auto">
          <a:xfrm>
            <a:off x="4115948" y="4005064"/>
            <a:ext cx="3192355" cy="239426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 flipH="1">
            <a:off x="2339752" y="188640"/>
            <a:ext cx="4320480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               </a:t>
            </a:r>
            <a:r>
              <a:rPr lang="ru-RU" sz="2400" dirty="0" smtClean="0">
                <a:solidFill>
                  <a:srgbClr val="002060"/>
                </a:solidFill>
              </a:rPr>
              <a:t>Что лишне</a:t>
            </a:r>
            <a:r>
              <a:rPr lang="en-US" sz="2400" dirty="0" smtClean="0">
                <a:solidFill>
                  <a:srgbClr val="002060"/>
                </a:solidFill>
              </a:rPr>
              <a:t>?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8" name="Picture 2" descr="http://do-mi-k.ru/image/data/photos2/product_1908.jpg"/>
          <p:cNvPicPr>
            <a:picLocks noChangeAspect="1" noChangeArrowheads="1"/>
          </p:cNvPicPr>
          <p:nvPr/>
        </p:nvPicPr>
        <p:blipFill>
          <a:blip r:embed="rId4" cstate="print"/>
          <a:srcRect l="13225" r="10733" b="6717"/>
          <a:stretch>
            <a:fillRect/>
          </a:stretch>
        </p:blipFill>
        <p:spPr bwMode="auto">
          <a:xfrm>
            <a:off x="683568" y="1268760"/>
            <a:ext cx="3528392" cy="28855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shopopoisk.ru/wp-content/uploads/2015/12/Sabatier-Granite-580x3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6460" y="548680"/>
            <a:ext cx="7013892" cy="3869735"/>
          </a:xfrm>
          <a:prstGeom prst="rect">
            <a:avLst/>
          </a:prstGeom>
          <a:noFill/>
        </p:spPr>
      </p:pic>
      <p:pic>
        <p:nvPicPr>
          <p:cNvPr id="5124" name="Picture 4" descr="http://steshka.ru/wp-content/uploads/2013/02/14.jpg"/>
          <p:cNvPicPr>
            <a:picLocks noChangeAspect="1" noChangeArrowheads="1"/>
          </p:cNvPicPr>
          <p:nvPr/>
        </p:nvPicPr>
        <p:blipFill>
          <a:blip r:embed="rId3" cstate="print"/>
          <a:srcRect l="8108" t="21632" r="5405" b="38708"/>
          <a:stretch>
            <a:fillRect/>
          </a:stretch>
        </p:blipFill>
        <p:spPr bwMode="auto">
          <a:xfrm>
            <a:off x="1907704" y="4581128"/>
            <a:ext cx="2304256" cy="17281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ruskniga.com/media/catalog/product/6/4/64988_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3530098" cy="3458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427984" y="836712"/>
            <a:ext cx="4032448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dirty="0" smtClean="0"/>
              <a:t>Я </a:t>
            </a:r>
            <a:r>
              <a:rPr lang="ru-RU" sz="2400" b="1" dirty="0" smtClean="0">
                <a:solidFill>
                  <a:srgbClr val="000000"/>
                </a:solidFill>
              </a:rPr>
              <a:t>— чайник, ворчун, хлопотун,</a:t>
            </a:r>
          </a:p>
          <a:p>
            <a:r>
              <a:rPr lang="ru-RU" sz="2400" b="1" dirty="0" smtClean="0">
                <a:solidFill>
                  <a:srgbClr val="000000"/>
                </a:solidFill>
              </a:rPr>
              <a:t>сумасброд,</a:t>
            </a:r>
          </a:p>
          <a:p>
            <a:r>
              <a:rPr lang="ru-RU" sz="2400" b="1" dirty="0" smtClean="0">
                <a:solidFill>
                  <a:srgbClr val="000000"/>
                </a:solidFill>
              </a:rPr>
              <a:t>Я вам напоказ выставляю живот.</a:t>
            </a:r>
          </a:p>
          <a:p>
            <a:r>
              <a:rPr lang="ru-RU" sz="2400" b="1" dirty="0" smtClean="0">
                <a:solidFill>
                  <a:srgbClr val="000000"/>
                </a:solidFill>
              </a:rPr>
              <a:t>Я чай кипячу, клокочу и кричу:</a:t>
            </a:r>
          </a:p>
          <a:p>
            <a:r>
              <a:rPr lang="ru-RU" sz="2400" b="1" dirty="0" smtClean="0">
                <a:solidFill>
                  <a:srgbClr val="000000"/>
                </a:solidFill>
              </a:rPr>
              <a:t>— Эй, люди,</a:t>
            </a:r>
          </a:p>
          <a:p>
            <a:r>
              <a:rPr lang="ru-RU" sz="2400" b="1" dirty="0" smtClean="0">
                <a:solidFill>
                  <a:srgbClr val="000000"/>
                </a:solidFill>
              </a:rPr>
              <a:t>я с вами попить чай  хочу.</a:t>
            </a:r>
          </a:p>
          <a:p>
            <a:r>
              <a:rPr lang="ru-RU" sz="2400" b="1" i="1" dirty="0" smtClean="0">
                <a:solidFill>
                  <a:srgbClr val="000000"/>
                </a:solidFill>
              </a:rPr>
              <a:t>Североамериканская песенка</a:t>
            </a:r>
            <a:endParaRPr lang="ru-RU" sz="2400" b="1" dirty="0" smtClean="0">
              <a:solidFill>
                <a:srgbClr val="000000"/>
              </a:solidFill>
            </a:endParaRPr>
          </a:p>
          <a:p>
            <a:r>
              <a:rPr lang="en-US" sz="2400" b="1" i="1" dirty="0" smtClean="0"/>
              <a:t> </a:t>
            </a:r>
            <a:endParaRPr lang="ru-RU" sz="2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mary-poppinsgr4.ucoz.ru/2014/vesna/mart/55.jpg"/>
          <p:cNvPicPr>
            <a:picLocks noChangeAspect="1" noChangeArrowheads="1"/>
          </p:cNvPicPr>
          <p:nvPr/>
        </p:nvPicPr>
        <p:blipFill>
          <a:blip r:embed="rId2" cstate="print"/>
          <a:srcRect l="11002" t="26413" r="8680" b="7006"/>
          <a:stretch>
            <a:fillRect/>
          </a:stretch>
        </p:blipFill>
        <p:spPr bwMode="auto">
          <a:xfrm>
            <a:off x="3419872" y="5229200"/>
            <a:ext cx="1944216" cy="1628800"/>
          </a:xfrm>
          <a:prstGeom prst="rect">
            <a:avLst/>
          </a:prstGeom>
          <a:noFill/>
        </p:spPr>
      </p:pic>
      <p:pic>
        <p:nvPicPr>
          <p:cNvPr id="19460" name="Picture 4" descr="http://www.gzheli.net/sites/default/files/11_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924944"/>
            <a:ext cx="2626310" cy="18002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555776" y="188640"/>
            <a:ext cx="4176464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           Волшебный экран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3076" name="Picture 4" descr="http://www.domfarfora.ru/upload/00010528275_2.jpg"/>
          <p:cNvPicPr>
            <a:picLocks noChangeAspect="1" noChangeArrowheads="1"/>
          </p:cNvPicPr>
          <p:nvPr/>
        </p:nvPicPr>
        <p:blipFill>
          <a:blip r:embed="rId4" cstate="print"/>
          <a:srcRect l="25151" t="17885" r="22870" b="22497"/>
          <a:stretch>
            <a:fillRect/>
          </a:stretch>
        </p:blipFill>
        <p:spPr bwMode="auto">
          <a:xfrm>
            <a:off x="2987824" y="2780928"/>
            <a:ext cx="3013535" cy="1944216"/>
          </a:xfrm>
          <a:prstGeom prst="rect">
            <a:avLst/>
          </a:prstGeom>
          <a:noFill/>
        </p:spPr>
      </p:pic>
      <p:pic>
        <p:nvPicPr>
          <p:cNvPr id="10" name="Picture 6" descr="http://domovid.ru/upload/iblock/634/6342c4b1b501b6f664961eef0c45d252.jpg"/>
          <p:cNvPicPr>
            <a:picLocks noChangeAspect="1" noChangeArrowheads="1"/>
          </p:cNvPicPr>
          <p:nvPr/>
        </p:nvPicPr>
        <p:blipFill>
          <a:blip r:embed="rId5" cstate="print"/>
          <a:srcRect l="9862" t="8908" r="6463" b="5348"/>
          <a:stretch>
            <a:fillRect/>
          </a:stretch>
        </p:blipFill>
        <p:spPr bwMode="auto">
          <a:xfrm>
            <a:off x="6012160" y="2924944"/>
            <a:ext cx="2472275" cy="1854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178" name="Picture 2" descr="http://podarkiz.ru/image/cache/data/zerkalo/zerkalo-chaynik-chahki-650x650-700x7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0"/>
            <a:ext cx="66675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907704" y="260648"/>
            <a:ext cx="489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           Украшаем посуду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309</TotalTime>
  <Words>64</Words>
  <Application>Microsoft Office PowerPoint</Application>
  <PresentationFormat>Экран (4:3)</PresentationFormat>
  <Paragraphs>15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Эркер</vt:lpstr>
      <vt:lpstr>Веселая посуда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Веселая посуда</dc:title>
  <dc:creator>Аня</dc:creator>
  <cp:lastModifiedBy>Аня</cp:lastModifiedBy>
  <cp:revision>35</cp:revision>
  <dcterms:created xsi:type="dcterms:W3CDTF">2016-11-10T13:58:39Z</dcterms:created>
  <dcterms:modified xsi:type="dcterms:W3CDTF">2016-11-23T20:56:29Z</dcterms:modified>
</cp:coreProperties>
</file>