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064EA-AD1C-4495-ABF3-EA3C80A87701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C18FE-ED73-4C04-BDC3-797A907919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064EA-AD1C-4495-ABF3-EA3C80A87701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C18FE-ED73-4C04-BDC3-797A907919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064EA-AD1C-4495-ABF3-EA3C80A87701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C18FE-ED73-4C04-BDC3-797A907919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064EA-AD1C-4495-ABF3-EA3C80A87701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C18FE-ED73-4C04-BDC3-797A907919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064EA-AD1C-4495-ABF3-EA3C80A87701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C18FE-ED73-4C04-BDC3-797A907919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064EA-AD1C-4495-ABF3-EA3C80A87701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C18FE-ED73-4C04-BDC3-797A907919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064EA-AD1C-4495-ABF3-EA3C80A87701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C18FE-ED73-4C04-BDC3-797A907919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064EA-AD1C-4495-ABF3-EA3C80A87701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C18FE-ED73-4C04-BDC3-797A907919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064EA-AD1C-4495-ABF3-EA3C80A87701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C18FE-ED73-4C04-BDC3-797A907919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064EA-AD1C-4495-ABF3-EA3C80A87701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C18FE-ED73-4C04-BDC3-797A907919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064EA-AD1C-4495-ABF3-EA3C80A87701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C18FE-ED73-4C04-BDC3-797A907919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7064EA-AD1C-4495-ABF3-EA3C80A87701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BC18FE-ED73-4C04-BDC3-797A9079198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flyredwings.com/upload/iblock/5ee/5ee005fbaee6627408397bbf60c6339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32656"/>
            <a:ext cx="3865598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http://www.playcast.ru/uploads/2014/03/23/79522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404664"/>
            <a:ext cx="4212467" cy="2808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2" name="Picture 8" descr="http://nesiditsa.ru/wp-content/uploads/2012/08/image012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3573016"/>
            <a:ext cx="4104456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4" name="Picture 10" descr="http://bestmaps.ru/files/content_images/2015030211505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3573016"/>
            <a:ext cx="3840426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auto.ironhorse.ru/wp-content/uploads/2009/06/lada_kalina_hetc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04664"/>
            <a:ext cx="3528392" cy="2160240"/>
          </a:xfrm>
          <a:prstGeom prst="round2DiagRect">
            <a:avLst>
              <a:gd name="adj1" fmla="val 16667"/>
              <a:gd name="adj2" fmla="val 0"/>
            </a:avLst>
          </a:prstGeom>
          <a:ln w="381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100" name="Picture 4" descr="http://remontautomobilya.ru/wp-content/uploads/2016/06/%D0%9B%D0%B0%D0%B4%D0%B0-%D0%92%D0%B5%D1%81%D1%82%D0%B0-624x31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404664"/>
            <a:ext cx="3744416" cy="2160240"/>
          </a:xfrm>
          <a:prstGeom prst="round2DiagRect">
            <a:avLst>
              <a:gd name="adj1" fmla="val 16667"/>
              <a:gd name="adj2" fmla="val 0"/>
            </a:avLst>
          </a:prstGeom>
          <a:ln w="381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102" name="Picture 6" descr="http://do.ngs.ru/preview/market/034d0c4ef82aac5476cb92e75f7ef2ae_1413715012_1000_67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3140968"/>
            <a:ext cx="3816424" cy="2952328"/>
          </a:xfrm>
          <a:prstGeom prst="round2DiagRect">
            <a:avLst>
              <a:gd name="adj1" fmla="val 16667"/>
              <a:gd name="adj2" fmla="val 0"/>
            </a:avLst>
          </a:prstGeom>
          <a:ln w="381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104" name="Picture 8" descr="http://lh6.ggpht.com/-iJo6SdrDYgQ/UtCGBJTZFuI/AAAAAAAGw2E/5MvzsGY8_sE/d639123d073590dfb3f0899ae4c_thumb%25255B1%25255D.jpg?imgmax=80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8024" y="3068960"/>
            <a:ext cx="3816424" cy="3024336"/>
          </a:xfrm>
          <a:prstGeom prst="round2DiagRect">
            <a:avLst>
              <a:gd name="adj1" fmla="val 16667"/>
              <a:gd name="adj2" fmla="val 0"/>
            </a:avLst>
          </a:prstGeom>
          <a:ln w="381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cs8.pikabu.ru/post_img/2016/04/20/8/146115709613216907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8712968" cy="65527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pbdd.do.am/_nw/0/966493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404664"/>
            <a:ext cx="6336704" cy="5661248"/>
          </a:xfrm>
          <a:prstGeom prst="roundRect">
            <a:avLst/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pro-business.kz/assets/images/iskusstvo-prodavat/svetofo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404664"/>
            <a:ext cx="6120680" cy="5760640"/>
          </a:xfrm>
          <a:prstGeom prst="round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content.schools.by/ddu38grodno/library/%D1%81%D0%B2%D0%B5%D1%82%D0%BE%D1%84%D0%BE%D1%80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476672"/>
            <a:ext cx="3047957" cy="57606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goga90.fotoplenka.users.photofile.ru/photo/goga90.fotoplenka/140128555/xlarge/1525969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88640"/>
            <a:ext cx="3744416" cy="2664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60" name="Picture 4" descr="http://www.orel-adm.ru/images/futbol_deti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260648"/>
            <a:ext cx="3954576" cy="2664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62" name="Picture 6" descr="http://omvesti.ru/wp-content/uploads/2013/12/IMG_4115-%D0%BC%D0%B0%D0%BB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19672" y="2924944"/>
            <a:ext cx="5715000" cy="3600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www.smart-kiddy.ru/images/my_images/peshehodniy-pereho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476672"/>
            <a:ext cx="1905000" cy="1905000"/>
          </a:xfrm>
          <a:prstGeom prst="rect">
            <a:avLst/>
          </a:prstGeom>
          <a:noFill/>
        </p:spPr>
      </p:pic>
      <p:pic>
        <p:nvPicPr>
          <p:cNvPr id="20484" name="Picture 4" descr="http://s019.radikal.ru/i640/1311/73/91ca6da36fe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0232" y="548680"/>
            <a:ext cx="1800200" cy="2160240"/>
          </a:xfrm>
          <a:prstGeom prst="rect">
            <a:avLst/>
          </a:prstGeom>
          <a:noFill/>
        </p:spPr>
      </p:pic>
      <p:pic>
        <p:nvPicPr>
          <p:cNvPr id="20486" name="Picture 6" descr="http://maminsite.ru/school.files/school18/det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7864" y="332656"/>
            <a:ext cx="2232248" cy="2520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488" name="Picture 8" descr="http://stroybarier.ru/wa-apps/site/themes/Stroy/img/zn/serv/7.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72200" y="3429000"/>
            <a:ext cx="2592288" cy="2520280"/>
          </a:xfrm>
          <a:prstGeom prst="rect">
            <a:avLst/>
          </a:prstGeom>
          <a:noFill/>
        </p:spPr>
      </p:pic>
      <p:pic>
        <p:nvPicPr>
          <p:cNvPr id="20490" name="Picture 10" descr="http://www.cyclepedia.ru/images/imagecache/post_pictures/znak1_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9512" y="3717032"/>
            <a:ext cx="3384376" cy="2160241"/>
          </a:xfrm>
          <a:prstGeom prst="rect">
            <a:avLst/>
          </a:prstGeom>
          <a:noFill/>
        </p:spPr>
      </p:pic>
      <p:pic>
        <p:nvPicPr>
          <p:cNvPr id="20494" name="Picture 14" descr="http://shop1.treklama.ru/img/Signs-stickers/z16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635896" y="3789040"/>
            <a:ext cx="1944215" cy="20162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0</Words>
  <Application>Microsoft Office PowerPoint</Application>
  <PresentationFormat>Экран (4:3)</PresentationFormat>
  <Paragraphs>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Марат</dc:creator>
  <cp:lastModifiedBy>Марат</cp:lastModifiedBy>
  <cp:revision>5</cp:revision>
  <dcterms:created xsi:type="dcterms:W3CDTF">2016-11-27T14:55:11Z</dcterms:created>
  <dcterms:modified xsi:type="dcterms:W3CDTF">2016-11-27T15:36:13Z</dcterms:modified>
</cp:coreProperties>
</file>