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82" r:id="rId19"/>
    <p:sldId id="275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12E4E5-496D-44BA-9FAD-9A0C246D5F71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ABE82B-0AA7-440A-8A2B-E00DA11E2D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4500563" y="9810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00042"/>
            <a:ext cx="7143768" cy="2000264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 зернышка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хлебушку»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7" descr="C:\Users\EeePPC\Desktop\курсы\картинки для презентации\1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0"/>
            <a:ext cx="2071670" cy="213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928762" y="2980015"/>
            <a:ext cx="7215238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подготовили учащиеся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 класса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МОУ-СОШ  с. Калининское</a:t>
            </a:r>
          </a:p>
          <a:p>
            <a:pPr algn="ctr"/>
            <a:r>
              <a:rPr lang="ru-RU" sz="3600" b="1" dirty="0" err="1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Марксовского</a:t>
            </a:r>
            <a:r>
              <a:rPr lang="ru-RU" sz="3600" b="1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Саратовской области</a:t>
            </a:r>
          </a:p>
          <a:p>
            <a:pPr algn="ctr"/>
            <a:endParaRPr lang="ru-RU" sz="6600" b="1" dirty="0">
              <a:ln w="17780" cmpd="sng">
                <a:solidFill>
                  <a:srgbClr val="00B05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xit" presetSubtype="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a100.mycdn.me/image?t=3&amp;bid=816237179656&amp;id=816237179656&amp;plc=WEB&amp;tkn=*sO7KbXg6IbYMKczEH1PfJEbycL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4336458" cy="26018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428604"/>
            <a:ext cx="89297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Сначала землю нужно подкормить удобрениями и вспахать, перемешивая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удобрения с землей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6868" name="Picture 4" descr="http://go2.imgsmail.ru/imgpreview?key=287b3aef2d3e8d00&amp;mb=imgdb_preview_15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071678"/>
            <a:ext cx="3865538" cy="2571768"/>
          </a:xfrm>
          <a:prstGeom prst="rect">
            <a:avLst/>
          </a:prstGeom>
          <a:noFill/>
        </p:spPr>
      </p:pic>
      <p:pic>
        <p:nvPicPr>
          <p:cNvPr id="36870" name="Picture 6" descr="http://900igr.net/Detskie_prezentatsii/Biologija.Eda/KHleb_1.files/slide0004_image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4090875" cy="3070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9297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Затем землю нужно пробороновать, чтобы не было комков.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7890" name="Picture 2" descr="http://ia100.mycdn.me/image?t=3&amp;bid=816237220104&amp;id=816237220104&amp;plc=WEB&amp;tkn=*Nh4F2zMeewXsD6E-_O_5TN6in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7858180" cy="4714909"/>
          </a:xfrm>
          <a:prstGeom prst="rect">
            <a:avLst/>
          </a:prstGeom>
          <a:noFill/>
        </p:spPr>
      </p:pic>
      <p:pic>
        <p:nvPicPr>
          <p:cNvPr id="37892" name="Picture 4" descr="http://psm-agro.ru/wp-content/uploads/2012/07/02_%D0%91%D0%BE%D1%80%D0%BE%D0%BD%D0%B0-%D0%9A%D0%90%D0%9C%D0%90-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866863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9297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Теперь можно начинать сеять.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8914" name="Picture 2" descr="http://ia100.mycdn.me/image?t=3&amp;bid=816237082120&amp;id=816237082120&amp;plc=WEB&amp;tkn=*70XUlpNx2rOR87N3_Zere5mqnS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500174"/>
            <a:ext cx="7500990" cy="4500595"/>
          </a:xfrm>
          <a:prstGeom prst="rect">
            <a:avLst/>
          </a:prstGeom>
          <a:noFill/>
        </p:spPr>
      </p:pic>
      <p:pic>
        <p:nvPicPr>
          <p:cNvPr id="38916" name="Picture 4" descr="http://ria56.ru/uploads/images/v_altayskom_krae_zavershili_sev_osnovnyh_selskohozyaystvennyh_kultur_thumb_fed_ph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142984"/>
            <a:ext cx="7500990" cy="5518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9297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AutoNum type="arabicPeriod" startAt="4"/>
            </a:pP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 посева надо постоянно обрабатывать</a:t>
            </a:r>
          </a:p>
          <a:p>
            <a:pPr marL="514350" indent="-514350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очву, защищать посев от вредителей.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9940" name="Picture 4" descr="http://ia100.mycdn.me/image?t=3&amp;bid=816237269256&amp;id=816237269256&amp;plc=WEB&amp;tkn=*muwLuKk1OBzqWj2xpGsBAfJuUg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785926"/>
            <a:ext cx="7643866" cy="4586320"/>
          </a:xfrm>
          <a:prstGeom prst="rect">
            <a:avLst/>
          </a:prstGeom>
          <a:noFill/>
        </p:spPr>
      </p:pic>
      <p:pic>
        <p:nvPicPr>
          <p:cNvPr id="39942" name="Picture 6" descr="http://agrodelo.com.ua/wp-content/uploads/2014/11/himicheskaya-zashchita-ozimy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14488"/>
            <a:ext cx="8215370" cy="4842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92971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 Появляются росточки. Пшеница взошла.</a:t>
            </a:r>
          </a:p>
          <a:p>
            <a:pPr marL="514350" indent="-514350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Всё лето созревают зёрна в колосьях.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62" name="Picture 2" descr="http://www.clicr.ru/uploads/images/file_attach_20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785926"/>
            <a:ext cx="6072230" cy="4554173"/>
          </a:xfrm>
          <a:prstGeom prst="rect">
            <a:avLst/>
          </a:prstGeom>
          <a:noFill/>
        </p:spPr>
      </p:pic>
      <p:pic>
        <p:nvPicPr>
          <p:cNvPr id="40964" name="Picture 4" descr="http://99px.ru/sstorage/56/2011/10/image_5603101121481590855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785926"/>
            <a:ext cx="6743747" cy="4572032"/>
          </a:xfrm>
          <a:prstGeom prst="rect">
            <a:avLst/>
          </a:prstGeom>
          <a:noFill/>
        </p:spPr>
      </p:pic>
      <p:pic>
        <p:nvPicPr>
          <p:cNvPr id="40966" name="Picture 6" descr="http://www.fullhdoboi.ru/_ph/6/3551707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785926"/>
            <a:ext cx="8128058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Начинается жатва. </a:t>
            </a:r>
          </a:p>
          <a:p>
            <a:pPr marL="514350" indent="-514350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поля выходят комбайны.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986" name="Picture 2" descr="http://ia100.mycdn.me/image?t=3&amp;bid=816237445896&amp;id=816237445896&amp;plc=WEB&amp;tkn=*NxWBSTuGcBRu-ku5zaSa1obqUD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928802"/>
            <a:ext cx="7273945" cy="4364367"/>
          </a:xfrm>
          <a:prstGeom prst="rect">
            <a:avLst/>
          </a:prstGeom>
          <a:noFill/>
        </p:spPr>
      </p:pic>
      <p:pic>
        <p:nvPicPr>
          <p:cNvPr id="41988" name="Picture 4" descr="http://im8.asset.yvimg.kz/userimages/otegen7/LlyD8DcoG9DawF3o64uj02ot881uK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643050"/>
            <a:ext cx="7358114" cy="492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7. Везут зерно на ток, чтобы просушить на солнышке.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010" name="Picture 2" descr="http://coded.in.ua/account/grain/img/cl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357298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Потом зерно везут на мукомольные заводы, где мелют его в муку.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10609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62" y="2285992"/>
            <a:ext cx="7604852" cy="42148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034" name="Picture 2" descr="http://www.kz.all.biz/img/kz/catalog/1037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8001056" cy="4790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Муку отправляют на хлебозавод, где и выпекают хлеб.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4" descr="http://smartnews.ru/storage/c/2014/02/12/1392150277_117469_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430990"/>
            <a:ext cx="6643734" cy="5208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5143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ЭКСПЕРИМЕНТ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«Что можно испечь из муки?»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5058" name="Picture 2" descr="http://ia100.mycdn.me/image?t=3&amp;bid=816237163528&amp;id=816237163528&amp;plc=WEB&amp;tkn=*eStH35tZOx2-BQFUJuOmwrFAfq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4273549" cy="2564130"/>
          </a:xfrm>
          <a:prstGeom prst="rect">
            <a:avLst/>
          </a:prstGeom>
          <a:noFill/>
        </p:spPr>
      </p:pic>
      <p:pic>
        <p:nvPicPr>
          <p:cNvPr id="45060" name="Picture 4" descr="http://ia100.mycdn.me/image?t=3&amp;bid=816237526536&amp;id=816237526536&amp;plc=WEB&amp;tkn=*mrPY9cUou0AzA1qOnG1R68lfr8Q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85860"/>
            <a:ext cx="4286280" cy="2571768"/>
          </a:xfrm>
          <a:prstGeom prst="rect">
            <a:avLst/>
          </a:prstGeom>
          <a:noFill/>
        </p:spPr>
      </p:pic>
      <p:pic>
        <p:nvPicPr>
          <p:cNvPr id="45062" name="Picture 6" descr="http://ia100.mycdn.me/image?t=3&amp;bid=816237523976&amp;id=816237523976&amp;plc=WEB&amp;tkn=*qEc1AyEXu3veEcWbzM13tWhxTp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4286280" cy="2571768"/>
          </a:xfrm>
          <a:prstGeom prst="rect">
            <a:avLst/>
          </a:prstGeom>
          <a:noFill/>
        </p:spPr>
      </p:pic>
      <p:pic>
        <p:nvPicPr>
          <p:cNvPr id="45064" name="Picture 8" descr="http://ia100.mycdn.me/image?t=3&amp;bid=816237534984&amp;id=816237534984&amp;plc=WEB&amp;tkn=*8eZpiVOIjlbp85Vx0Zmr4xhhJr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57628"/>
            <a:ext cx="4286279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6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85726"/>
            <a:ext cx="2486650" cy="2463191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Содержимое 7" descr="6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2880320" cy="285314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i.io.ua/img_su/large/0001/94/00019494_n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01280"/>
            <a:ext cx="3641628" cy="2731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ПЕЧЕМ ПИРОЖКИ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6082" name="Picture 2" descr="http://ia100.mycdn.me/image?t=3&amp;bid=816237577736&amp;id=816237577736&amp;plc=WEB&amp;tkn=*6i2pycnmUtdMxHtI6QW8KqLzz9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71546"/>
            <a:ext cx="4167219" cy="2500330"/>
          </a:xfrm>
          <a:prstGeom prst="rect">
            <a:avLst/>
          </a:prstGeom>
          <a:noFill/>
        </p:spPr>
      </p:pic>
      <p:pic>
        <p:nvPicPr>
          <p:cNvPr id="46084" name="Picture 4" descr="http://ia100.mycdn.me/image?t=3&amp;bid=816237595912&amp;id=816237595912&amp;plc=WEB&amp;tkn=*weiI6C1x_uqc3pjuQXFzoULYhq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071546"/>
            <a:ext cx="4167247" cy="2500349"/>
          </a:xfrm>
          <a:prstGeom prst="rect">
            <a:avLst/>
          </a:prstGeom>
          <a:noFill/>
        </p:spPr>
      </p:pic>
      <p:pic>
        <p:nvPicPr>
          <p:cNvPr id="46086" name="Picture 6" descr="http://ia100.mycdn.me/image?t=3&amp;bid=816237600776&amp;id=816237600776&amp;plc=WEB&amp;tkn=*zH_tLBKUXY49euu2pomOsjjJE8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786190"/>
            <a:ext cx="4191030" cy="2514618"/>
          </a:xfrm>
          <a:prstGeom prst="rect">
            <a:avLst/>
          </a:prstGeom>
          <a:noFill/>
        </p:spPr>
      </p:pic>
      <p:pic>
        <p:nvPicPr>
          <p:cNvPr id="46088" name="Picture 8" descr="http://ia100.mycdn.me/image?t=3&amp;bid=816237630728&amp;id=816237630728&amp;plc=WEB&amp;tkn=*NoLhuKf5s24_ArwJJ3gm6P55lU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786190"/>
            <a:ext cx="416721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ЭКСПЕРИМЕНТ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«Сколько хлеба не доедают в школьной столовой?»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867" y="1515580"/>
            <a:ext cx="44314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 </a:t>
            </a:r>
            <a:r>
              <a:rPr lang="ru-RU" sz="2400" b="1" dirty="0" err="1" smtClean="0"/>
              <a:t>гр</a:t>
            </a:r>
            <a:r>
              <a:rPr lang="ru-RU" sz="2400" b="1" dirty="0" smtClean="0"/>
              <a:t> * 170 дней = 34000 </a:t>
            </a:r>
            <a:r>
              <a:rPr lang="ru-RU" sz="2400" b="1" dirty="0" err="1" smtClean="0"/>
              <a:t>гр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Перевели граммы в килограммы.</a:t>
            </a:r>
          </a:p>
          <a:p>
            <a:endParaRPr lang="ru-RU" sz="2400" b="1" dirty="0"/>
          </a:p>
          <a:p>
            <a:r>
              <a:rPr lang="ru-RU" sz="2400" b="1" dirty="0" smtClean="0"/>
              <a:t>У нас получилось 34 кг.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Это примерно </a:t>
            </a:r>
            <a:r>
              <a:rPr lang="ru-RU" sz="3200" b="1" u="sng" dirty="0" smtClean="0">
                <a:solidFill>
                  <a:srgbClr val="FF0000"/>
                </a:solidFill>
              </a:rPr>
              <a:t>68</a:t>
            </a:r>
            <a:r>
              <a:rPr lang="ru-RU" sz="2400" b="1" dirty="0" smtClean="0"/>
              <a:t> буханок </a:t>
            </a:r>
          </a:p>
          <a:p>
            <a:r>
              <a:rPr lang="ru-RU" sz="2400" b="1" dirty="0" smtClean="0"/>
              <a:t>хлеба в год мы не доедаем, </a:t>
            </a:r>
          </a:p>
          <a:p>
            <a:r>
              <a:rPr lang="ru-RU" sz="2400" b="1" dirty="0" smtClean="0"/>
              <a:t>а выбрасываем!!!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000" b="1" dirty="0"/>
          </a:p>
          <a:p>
            <a:endParaRPr lang="ru-RU" sz="2000" b="1" dirty="0"/>
          </a:p>
        </p:txBody>
      </p:sp>
      <p:pic>
        <p:nvPicPr>
          <p:cNvPr id="47106" name="Picture 2" descr="D:\Users\Данил\Desktop\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500174"/>
            <a:ext cx="3156848" cy="2436526"/>
          </a:xfrm>
          <a:prstGeom prst="rect">
            <a:avLst/>
          </a:prstGeom>
          <a:noFill/>
        </p:spPr>
      </p:pic>
      <p:pic>
        <p:nvPicPr>
          <p:cNvPr id="47108" name="Picture 4" descr="http://ia100.mycdn.me/image?t=3&amp;bid=815964137480&amp;id=815964137480&amp;plc=WEB&amp;tkn=*BOiLXXE-u74HEKlsudJaeyZ2pH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286256"/>
            <a:ext cx="3238523" cy="1943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1543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результате проделанных нами исследований наши предположения оказались </a:t>
            </a:r>
          </a:p>
          <a:p>
            <a:pPr marL="514350" indent="-51435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ошибочными. </a:t>
            </a:r>
          </a:p>
          <a:p>
            <a:pPr marL="514350" indent="-514350" algn="ctr"/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514350" indent="-51435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Хлеб – это наше богатство! </a:t>
            </a:r>
          </a:p>
          <a:p>
            <a:pPr marL="514350" indent="-51435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Основа питания, всей нашей жизни.</a:t>
            </a:r>
          </a:p>
          <a:p>
            <a:pPr marL="514350" indent="-514350" algn="ctr"/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fs00.infourok.ru/images/doc/234/101869/3/img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 для презентации\59659029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500174"/>
            <a:ext cx="5634037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6429420" cy="1143008"/>
          </a:xfrm>
          <a:prstGeom prst="rect">
            <a:avLst/>
          </a:prstGeom>
          <a:noFill/>
        </p:spPr>
        <p:txBody>
          <a:bodyPr wrap="none">
            <a:prstTxWarp prst="textCanDown">
              <a:avLst>
                <a:gd name="adj" fmla="val 0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Спасибо за внимание!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До </a:t>
            </a:r>
            <a:r>
              <a:rPr lang="ru-RU" sz="5400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14290"/>
            <a:ext cx="4490460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rPr>
              <a:t>Пословицы</a:t>
            </a:r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928802"/>
            <a:ext cx="8786874" cy="42780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Хлеб – батюшка, земля – матушка.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Хлеб ногами топтать – народу голодать.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Горька работа, зато сладок хлеб.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357298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</a:rPr>
              <a:t>Почему так говорят?</a:t>
            </a:r>
          </a:p>
          <a:p>
            <a:r>
              <a:rPr lang="ru-RU" sz="3600" b="1" dirty="0" smtClean="0">
                <a:latin typeface="+mj-lt"/>
              </a:rPr>
              <a:t>Что такое ХЛЕБ?</a:t>
            </a:r>
          </a:p>
          <a:p>
            <a:r>
              <a:rPr lang="ru-RU" sz="3600" b="1" dirty="0" smtClean="0">
                <a:latin typeface="+mj-lt"/>
              </a:rPr>
              <a:t>Как люди выращивают хлеб?</a:t>
            </a:r>
          </a:p>
          <a:p>
            <a:r>
              <a:rPr lang="ru-RU" sz="3600" b="1" dirty="0" smtClean="0">
                <a:latin typeface="+mj-lt"/>
              </a:rPr>
              <a:t>Почему люди с большим уважением             </a:t>
            </a:r>
          </a:p>
          <a:p>
            <a:r>
              <a:rPr lang="ru-RU" sz="3600" b="1" dirty="0" smtClean="0">
                <a:latin typeface="+mj-lt"/>
              </a:rPr>
              <a:t>   относятся к хлебу?</a:t>
            </a:r>
            <a:endParaRPr lang="ru-RU" sz="3600" b="1" dirty="0">
              <a:latin typeface="+mj-lt"/>
            </a:endParaRPr>
          </a:p>
        </p:txBody>
      </p:sp>
      <p:pic>
        <p:nvPicPr>
          <p:cNvPr id="3" name="Picture 2" descr="E:\картинки для презентации\12657114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3571876"/>
            <a:ext cx="2268537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74345"/>
            <a:ext cx="850112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 на тему: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«От зернышка к хлебушку»</a:t>
            </a:r>
            <a:endParaRPr lang="ru-RU" sz="11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Проследить весь путь хлеба: </a:t>
            </a: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хлебного зернышка до обеденного стола.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lang="ru-RU" sz="1050" b="1" u="sng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различные источники информации по данной теме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поставить практический эксперимент «как из муки появляется хлеб»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сравнить полученные практические и теоретические данные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хлеб.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 превращения зерен в булку хлеба.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514475" algn="l"/>
              </a:tabLst>
            </a:pPr>
            <a:r>
              <a:rPr lang="ru-RU" sz="20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источников информации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наблюдения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514475" algn="l"/>
              </a:tabLst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285852" y="571480"/>
            <a:ext cx="6929486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 возникло несколько гипотез: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Я думаю ,что хлеб это не только те батоны , которые мы покупаем в магазине, наверное – это и мука, из которой пекут хлеб.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А может быть это и поле, засеянное пшеницей или рожью.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А что, если это другие изделия, выпеченные из муки.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Я предполагаю, что путь хлеба от зернышка до обеденного стола -  путь сложный, длительный и трудоемкий.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7" name="Picture 5" descr="http://go2.imgsmail.ru/imgpreview?key=546199e2117e6056&amp;mb=imgdb_preview_2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143248"/>
            <a:ext cx="4831923" cy="3214710"/>
          </a:xfrm>
          <a:prstGeom prst="rect">
            <a:avLst/>
          </a:prstGeom>
          <a:noFill/>
        </p:spPr>
      </p:pic>
      <p:pic>
        <p:nvPicPr>
          <p:cNvPr id="33799" name="Picture 7" descr="http://img1.liveinternet.ru/images/attach/c/8/100/415/100415867_large_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143248"/>
            <a:ext cx="5143536" cy="3215630"/>
          </a:xfrm>
          <a:prstGeom prst="rect">
            <a:avLst/>
          </a:prstGeom>
          <a:noFill/>
        </p:spPr>
      </p:pic>
      <p:pic>
        <p:nvPicPr>
          <p:cNvPr id="33801" name="Picture 9" descr="http://mbdou69miass.ru/images/raznoe/konditersky-izdeli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3143248"/>
            <a:ext cx="4738267" cy="3214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.livelib.ru/boocover/1000857021/l/84f8/Sergej_Ozhegov__Tolkovyj_slovar_russkogo_yaz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1905000" cy="26670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57158" y="3929066"/>
            <a:ext cx="8501122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Хлеб-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колосовые растения с мучнистыми зёрнами;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пищевой продукт, выпекаемый из муки;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лоды, семена злаков, перемолотые в муку.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Picture 5" descr="http://ia100.mycdn.me/image?t=3&amp;bid=816237064456&amp;id=816237064456&amp;plc=WEB&amp;tkn=*MNBbZOE_FsgWnB_rz5mWJ_yMTr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428604"/>
            <a:ext cx="4395277" cy="2637167"/>
          </a:xfrm>
          <a:prstGeom prst="rect">
            <a:avLst/>
          </a:prstGeom>
          <a:noFill/>
        </p:spPr>
      </p:pic>
      <p:pic>
        <p:nvPicPr>
          <p:cNvPr id="32775" name="Picture 7" descr="http://ia100.mycdn.me/image?t=3&amp;bid=816237074184&amp;id=816237074184&amp;plc=WEB&amp;tkn=*tQ6iki5PheyfsJE_obEjoCyP_Z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428604"/>
            <a:ext cx="4405343" cy="2643206"/>
          </a:xfrm>
          <a:prstGeom prst="rect">
            <a:avLst/>
          </a:prstGeom>
          <a:noFill/>
        </p:spPr>
      </p:pic>
      <p:pic>
        <p:nvPicPr>
          <p:cNvPr id="32776" name="Picture 8" descr="D:\Users\Данил\Desktop\Д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8604"/>
            <a:ext cx="2786082" cy="3480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metod-kopilka.ru/images/doc/39/33975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a100.mycdn.me/image?t=3&amp;bid=816237177352&amp;id=816237177352&amp;plc=WEB&amp;tkn=*WnBuoB4Uu5pUEjnc49Ycre1OCk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16832"/>
            <a:ext cx="4336458" cy="26018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285728"/>
            <a:ext cx="5143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ЭКСКУРСИЯ </a:t>
            </a:r>
          </a:p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«Сельскохозяйственная техника»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374</TotalTime>
  <Words>453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Данил</dc:creator>
  <cp:lastModifiedBy>Данил</cp:lastModifiedBy>
  <cp:revision>44</cp:revision>
  <dcterms:created xsi:type="dcterms:W3CDTF">2016-03-21T23:48:23Z</dcterms:created>
  <dcterms:modified xsi:type="dcterms:W3CDTF">2016-11-28T20:48:40Z</dcterms:modified>
</cp:coreProperties>
</file>